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HEIC" ContentType="image/heic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291" r:id="rId6"/>
    <p:sldId id="294" r:id="rId7"/>
    <p:sldId id="263" r:id="rId8"/>
    <p:sldId id="295" r:id="rId9"/>
    <p:sldId id="296" r:id="rId10"/>
    <p:sldId id="297" r:id="rId11"/>
    <p:sldId id="298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8" r:id="rId29"/>
    <p:sldId id="317" r:id="rId30"/>
    <p:sldId id="319" r:id="rId31"/>
    <p:sldId id="32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4712" autoAdjust="0"/>
  </p:normalViewPr>
  <p:slideViewPr>
    <p:cSldViewPr snapToGrid="0">
      <p:cViewPr varScale="1">
        <p:scale>
          <a:sx n="104" d="100"/>
          <a:sy n="104" d="100"/>
        </p:scale>
        <p:origin x="60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50435A-4397-4DD8-8181-59D76FF4815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855B0-B6CA-4439-ADAE-10A6C4CBB9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3F9D8-A914-4FF5-B8F9-3381A30073E3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04FBF-F886-4443-96B7-8A0C81336E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1A229-6A94-4232-A107-E1DCB184F5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98075-E82B-4DC8-AF34-A96E49ECC90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6642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313D51-7F69-4EDF-AEC2-81A37D54846F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B2446-B71A-4D6A-991A-E1C3442653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2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DB2446-B71A-4D6A-991A-E1C3442653F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07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 descr="Sparkles Top">
            <a:extLst>
              <a:ext uri="{FF2B5EF4-FFF2-40B4-BE49-F238E27FC236}">
                <a16:creationId xmlns:a16="http://schemas.microsoft.com/office/drawing/2014/main" id="{FADBDF25-4BF4-448D-9A5E-B27B5E2EA4B6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EF05C796-DE33-420C-A4E3-3AC4FEAB4B41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7C0FAB46-A656-4B3B-84FA-49D733D74FE4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C5F2879F-F82D-47EB-856D-C4C5FB20388D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1F873CC8-9005-4435-BD33-FB093CB79AF7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3EE8241-DD08-415B-80FD-640ACC35898C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1A879781-3F72-4CB0-B7CA-EBDA58964BEB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3D15F8D3-5B7E-4881-9C3F-38D19FA31C96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0" name="Group 19" descr="Glow Light">
              <a:extLst>
                <a:ext uri="{FF2B5EF4-FFF2-40B4-BE49-F238E27FC236}">
                  <a16:creationId xmlns:a16="http://schemas.microsoft.com/office/drawing/2014/main" id="{948376D4-E1AE-4BB4-97A4-A68BD21161B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4D99C49-30FB-4EA9-AED5-7177E70EF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BAC57021-105C-4E27-B73A-9719F91F34B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21" name="Group 20" descr="Glow Light">
              <a:extLst>
                <a:ext uri="{FF2B5EF4-FFF2-40B4-BE49-F238E27FC236}">
                  <a16:creationId xmlns:a16="http://schemas.microsoft.com/office/drawing/2014/main" id="{7E9EDAF9-CB67-4026-93ED-59AF7B23A54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F6DB0D48-B5E3-430D-87C8-D9047CCEF2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7C03BA51-7DCE-45FD-9C26-2E869BF35B39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7034AC5-9DAD-4376-B195-324CC3D8DA0F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6425ED02-D6CF-4A6B-BBD3-12FF1F9A83EB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13B152A7-8D62-4E3A-B9FD-F12B18D03EE3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2C1DF3AE-2F65-413C-9AC6-4B723AE6CE74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6370136-999D-4963-AE10-7BDCFE7124A0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D274B46E-EDFC-427E-A436-FF46C06FAB11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074BB639-C5FE-4AEB-873F-74B6190E1181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BEEA40ED-ACFC-4EF8-8B08-75930D2983D7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F84F6C6C-EA75-4AA1-8490-6388758DBD8D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3CC77271-F664-466A-AE28-7724935272F6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56880D64-6F66-419D-9522-984EFB6AB5DD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3" name="Circle: Hollow 32">
              <a:extLst>
                <a:ext uri="{FF2B5EF4-FFF2-40B4-BE49-F238E27FC236}">
                  <a16:creationId xmlns:a16="http://schemas.microsoft.com/office/drawing/2014/main" id="{B37F30C4-2FA0-439F-A39F-F1288608C36F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8F61C938-2A23-4E25-9E74-C88804E5847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90590B3-DD94-434A-B3A0-E0E210D8B779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EF02C580-C49D-499F-9728-CF29BB951E17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718FDC0D-C2F2-4693-915B-656A77750076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9C834023-6F4D-47CE-A5ED-134B01DDA1A3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DD989AEB-986C-4BAB-86C0-00D38238785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D2962FE6-3836-4FA0-AF39-CB4E477013C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71C8E769-CBEB-47FC-B99D-15AEAF7ABE79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2" name="Circle: Hollow 41">
              <a:extLst>
                <a:ext uri="{FF2B5EF4-FFF2-40B4-BE49-F238E27FC236}">
                  <a16:creationId xmlns:a16="http://schemas.microsoft.com/office/drawing/2014/main" id="{5B3C5945-6067-49CA-8FF5-8771C25020C8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Circle: Hollow 42">
              <a:extLst>
                <a:ext uri="{FF2B5EF4-FFF2-40B4-BE49-F238E27FC236}">
                  <a16:creationId xmlns:a16="http://schemas.microsoft.com/office/drawing/2014/main" id="{EC0DB818-6795-41D2-B392-FE8FF42CA452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4EE9A5A-3CCD-411B-8DE7-E096B5E6BB73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EB68643-6061-43B5-9344-4828753C964D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43F5081-4827-4D6B-AC0D-4C3F835898B8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F691C1A-D5AA-4E19-B945-FB736745A6DE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6407DCB5-751B-4310-97C6-7313A2A822B2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3284A5C-6F07-4501-93D3-C0E5F312396F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C48CEC6-631E-49A3-B8B0-DB8E057AD578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725119C3-AEC1-4D0D-8537-FEF044F75673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A9954CA9-0A31-425F-A8A7-5ED65EF10DA4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F6534ADC-01AE-451B-BD6E-A200FB9AE8AE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CCE97EAF-039D-4154-8305-F8202019117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27AA6B74-B6C2-42A0-86F9-E0C898AD49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22A3517-57F1-4D35-84E8-BF50AEAE6BD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3DD14723-22FA-4A94-BD38-DA2E95BDD757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6ADB8C-D957-4448-AFD3-0D67F19D70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C42FFA55-9DB8-4217-81ED-3A85E543817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445B1F88-321F-43D7-BE05-7FCF13BEA83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A4D3AECC-3EEA-4A57-9165-844E100832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0552E74-E4C1-4E45-8452-67840C9E11B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DD4E4271-A326-4312-836A-9E104E609B96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A6FF4AC7-F46E-48C9-B942-B229A0DE29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F94C69F0-C27A-4F9A-9E4F-0B7C1ED823DB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AF2B58ED-192E-4BB8-895D-E81A6AA1EE7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3CE4CFD4-61F6-4890-9D1B-6D14ECBBB8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876FE4F2-C023-4763-9C68-FF0B454E3D2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CC7FBFB5-2B2A-4819-991E-F9E694668F5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36D9E730-C7E6-4E8A-8239-4AF19CA275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8EE4F7E4-1014-412B-AA48-86EBE8E72F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61446C26-0231-4F5B-B22A-33F037F0A3A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48776B9-4ADE-4610-BCA7-616E4CC766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FA0AFC5-C797-4E9A-BA52-8485802F6AB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1515052-2354-4F31-8E77-59ED420E7A8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E26B0A78-BFDF-4F4F-AF6B-ADA47E57D74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0AB04C1-D88C-4666-846F-EDD24B48100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6354D5DC-FAD4-408C-B3FE-57CDD23290D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1E7C208-1BFE-4BD8-8907-230AD636DF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6743EC78-E64F-42FF-AAB9-46063EAA85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2E20D849-69CC-4E2E-AA54-282D415F101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6BBC06CB-B1DD-451D-AF64-49754B8C6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14D1D9C-D35B-4C27-BDF9-76577111721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E02D279D-1502-4397-AF99-49DAF0C7EB9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E6928743-4054-49A2-9517-36381DFA8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B46406D-3428-4805-B5D5-B29F6977D95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5" name="Group 64" descr="Glow Light">
              <a:extLst>
                <a:ext uri="{FF2B5EF4-FFF2-40B4-BE49-F238E27FC236}">
                  <a16:creationId xmlns:a16="http://schemas.microsoft.com/office/drawing/2014/main" id="{3C6017F2-A975-4C6B-9A32-BDA94DA7AFC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49AA986-8B04-4120-BAB9-1ECD70B265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103C4028-4F5F-4303-B9C0-45E1A2D7229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66" name="Group 65" descr="Glow Light">
              <a:extLst>
                <a:ext uri="{FF2B5EF4-FFF2-40B4-BE49-F238E27FC236}">
                  <a16:creationId xmlns:a16="http://schemas.microsoft.com/office/drawing/2014/main" id="{5382CC89-ABF4-4D2F-94C5-77CCE3481EDB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544917A-9AC2-4300-97D2-E1AB2FABB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96BC916E-AD5B-41D8-8DFB-BB822DEE1EA2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7" name="Circle: Hollow 66">
              <a:extLst>
                <a:ext uri="{FF2B5EF4-FFF2-40B4-BE49-F238E27FC236}">
                  <a16:creationId xmlns:a16="http://schemas.microsoft.com/office/drawing/2014/main" id="{52AEB91B-E65D-47F4-8322-3766ECDAA0F4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Circle: Hollow 67">
              <a:extLst>
                <a:ext uri="{FF2B5EF4-FFF2-40B4-BE49-F238E27FC236}">
                  <a16:creationId xmlns:a16="http://schemas.microsoft.com/office/drawing/2014/main" id="{DFB1BB06-FDAB-41D6-8C3B-950A2D8A0FC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D62823A-32EE-4AD7-8AED-2FEF57B2571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CF77F6F-45BC-40B4-B71C-0A005757D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6F9DA65-51E0-4BED-AC6F-9672ED18A8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41D2857-D466-4D6E-9B0C-5485F4AB73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823E91C4-737A-4C3F-8E5D-D53C02E554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9A594004-0701-451B-B077-0F543D968C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358EAF6B-4DB1-4AE7-9BC6-DBA4F573E4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C48FBA50-98C5-451C-BA17-E225FBA503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F06742A-FEC7-47E9-A915-F0049BE93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65C1CDB-8B4A-4472-9BCD-5BA32AEF6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DCF05132-766E-4296-A7F1-9184654D9F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62D48CD-50CF-4FE4-A613-507A83E97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DFD9077-D1F5-4D77-AFEC-50B240472A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F964FF6-088A-4B47-8E23-080A739BB9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9CE5C981-5D55-4181-BB29-787925046A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7C9D4321-91CE-4918-8904-678C1EC96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-180000">
            <a:off x="1495720" y="4491145"/>
            <a:ext cx="4812627" cy="46156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12D46C1-4851-4C82-AD46-2B742E7628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40953" y="2794383"/>
            <a:ext cx="6219567" cy="1727875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/>
              <a:t>Your Wedding Album 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9DD11AA-1CCD-4B1C-9A38-D2972E5770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7017652" y="783000"/>
            <a:ext cx="4356000" cy="5292000"/>
          </a:xfrm>
          <a:solidFill>
            <a:schemeClr val="accent1"/>
          </a:solidFill>
          <a:ln w="635000" cap="rnd" cmpd="tri">
            <a:gradFill>
              <a:gsLst>
                <a:gs pos="100000">
                  <a:srgbClr val="665B3C"/>
                </a:gs>
                <a:gs pos="41620">
                  <a:srgbClr val="E4D6AE"/>
                </a:gs>
                <a:gs pos="43000">
                  <a:schemeClr val="bg1">
                    <a:lumMod val="95000"/>
                  </a:schemeClr>
                </a:gs>
                <a:gs pos="17000">
                  <a:schemeClr val="bg1">
                    <a:lumMod val="5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5220000" scaled="0"/>
            </a:gradFill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167525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Sparkles Top">
            <a:extLst>
              <a:ext uri="{FF2B5EF4-FFF2-40B4-BE49-F238E27FC236}">
                <a16:creationId xmlns:a16="http://schemas.microsoft.com/office/drawing/2014/main" id="{836D5C16-9550-47AD-8F49-FE66AE504429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F6C6C246-909E-4274-965A-329EB0B3EF30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4F9D3504-AAED-4BBD-A38F-3BAC27C39C47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01C36EC-F7DF-4D62-A56C-CDABFC02C05C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30896F2-2F06-436B-BF3B-DFB6743B5A18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91BF932-C10E-4600-A0D0-E8BEA4A3E4B6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D4939365-6235-4B22-A60A-6D4D96F063ED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4F3357-F3CF-451A-B928-451576AC33E4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32B275B-B23E-4577-80D5-AFBCEC88E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71E840D-1520-4DE3-B069-1708A2CB14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C79033A-94FD-4014-A215-80C4A8D240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D1E48C29-D539-4E22-8517-F4D88044FFC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471477F-E07E-4642-B653-8FF3B7FFD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EFDD83F-696D-4D05-AE98-DD9E5053E8B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C3F33867-B70E-4CE2-8DD6-CB31CC78071A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1176DF06-4ECB-4F8C-9479-361488DA60F4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623B06F-C071-4938-8B6D-DFF18F9B2206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D26E3BBC-2F19-433E-BD7C-83D9EE1CDE5F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AD1C7158-1687-4C77-A0B2-2CFFBA9AF0A4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8C09BD45-C7D3-4455-9D48-421D0ED806F3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88F1368-2549-4153-80D6-DBCD6B2D97E4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137E945D-98B2-49D4-833A-2177760D70A5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4A8D07A7-9304-4799-9262-BCC5E2A6983B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799C36B6-F93B-4AD6-BCFF-9A478E3530FC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6219481-C934-476B-A9AB-674656050977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8054BDB9-6A10-4286-AB0B-17DCB6C8687C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FEC1AFB6-A966-4732-A8E4-AF3CB33346E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CC96CD-2599-4FCA-AF57-6A37294AF2B3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6EE8D9F0-A76A-4932-AC43-CB5110E47196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D8815C16-A46F-4B9E-A81B-BE1FE184C8F8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7C98BB16-692C-4EAF-8301-9A7615E5A96F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2BE244F3-3AF1-4DB2-8B19-55E8A8E35C4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A5D8F151-D95C-4555-BC35-C791964741A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62C0E85B-8765-4231-8CCE-0CEAFE370776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54A709B8-255A-49C8-B429-E55813B3E3C0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C4F5F415-E41D-41F4-AE5A-FD1B616FA9ED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90C18-2FE4-430E-B81F-312A818C1086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3458A5-4311-4B26-903E-083F3A76B8BE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8CD9A6-8677-4E42-BF96-220A9712DE49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698D87-D15B-4756-9AD4-A8470F05AC86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C6EDD7-DE6E-4321-91D6-8D5332280DD5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7E7E02-226B-43A4-895F-FF6539770A18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0B385E-EAEF-457C-8BD1-698C69173E4D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7E650C54-1048-4960-957B-5184FC9A635E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E3AF1407-BE71-4161-8707-6F42ECEB0D2E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81B37500-E02C-48C7-9ECD-CCCAD5371D92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916422D-370E-4CCF-B07F-0C42A2357F3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C1B329-3AD7-4F89-A9CE-06916F9BBA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1F7334-3870-4E2A-855A-73120661444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0269C54F-92D3-4F69-9E9D-7A725C6BE5E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E961C85-0444-454E-8EFD-2E41EAF58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D0CC834-0953-4431-9DDB-B6BBBE9C7205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B0CD8673-A1BA-4FEA-81BB-38D465B1E40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EBBCDF0-10D2-492F-BB65-F018DCFF9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291890-BC98-4F24-9C11-2479038739C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735026EB-0FFC-458E-8BE6-8014E9E0B18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AD55B03-EB6C-4445-9DA3-6752940DE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19CD9B4-CF20-4915-A97C-0A47901B8F3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B1056688-3950-4886-BD0B-34C53A95B75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72D8464-A9F3-4478-BBA1-01BAAFFF0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64EF60A-4E07-45AC-AB01-F66B513CBB0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6B704415-9656-48AD-893D-6B998B8E7DF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62B0D19-A9E7-46CB-826A-252A7EB6F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EA59DBD-5C6D-4E74-920F-DD86C9AE378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445E43E2-FA2F-4B70-85CF-FAE63E372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F4FB4A-B90B-4D42-B072-7FCBDA887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B684501-92E0-4CAD-8438-F7BF0100B94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F2009098-CF52-47AD-9CC7-C8F5CCFF6B21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9E6F8E2-DB60-4B21-8EA3-EE7D6C699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4E13FE8-675B-4882-8582-2C8EFABE445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D0ABAF15-EAD1-4CA8-8067-E899516D7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203AEE1-2D93-4A21-BF4B-5CCA3CFC2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8B2C366-CA5F-4280-88B4-272C92F0831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2EBFF8D-C351-4349-A23B-06AB34E7D15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3AFF2F0-0D2C-49DE-8D72-872211909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9BAE880-AAAA-4972-8613-1A2C904911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28FB8663-4B6F-4176-B449-E9576781746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1C9326B-4B48-412E-BD25-44DDB6FF25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5786FE3-4E2E-401E-9C90-CB7B77B944B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16172E90-8823-4B6C-9611-7E84654D2EE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E94B85C-2E8C-40E8-9130-4A1BAADA3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7F0BB27-072D-492B-92C5-6D2007B99A4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CC21219A-4C2D-444A-BEF5-1CD794F1951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4843B80-A1EB-4248-8375-E8CC57A06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13A6C61-3E4F-43E9-9F5D-832584B1D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5" name="Circle: Hollow 64">
              <a:extLst>
                <a:ext uri="{FF2B5EF4-FFF2-40B4-BE49-F238E27FC236}">
                  <a16:creationId xmlns:a16="http://schemas.microsoft.com/office/drawing/2014/main" id="{C76B0261-640E-4AE6-A46D-0F4A514250EB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5C686F1E-1B9B-4FB5-9CD4-5A4B3C0BFAB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CFC60D0-F063-4498-B6BA-97F205370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C46E1E-952B-49D6-86F1-5B9700952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7D8EF1-8EA4-43B8-A137-66293E977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F0A51F0-E310-4BB0-B28A-7B7195F0D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22AF50C-4EF6-4FCA-9D4A-24ADB2C13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DA157F2-6D5A-4BDB-B735-D60124A99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B73FFCB-EB61-4CC4-88F0-04D2EAD4E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48DFE9-7DB5-47E9-81F9-F98AECB8E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98859A-D38D-40A0-A74D-A05A631BA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15F6880-49C3-4ACA-ACE4-99C260C43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A68FA6-F752-4247-98A1-BB6622B8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53F3308-C2C5-4D0D-86DF-6E8DAB206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8FF6E99-DB43-48FE-BEF2-2C81F6E6A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C8EE57-C89B-4446-850F-B722D9B4C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58533A-2A77-4DBA-A02D-6911A48DD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6EE7BC-9EA4-49B9-B640-C710D30E7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sz="8800" kern="1200" spc="-300" dirty="0"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5400000" scaled="0"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FCF9E464-9F47-493E-932D-2874A9554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800" y="3124200"/>
            <a:ext cx="5383213" cy="294640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E3EBE92A-7725-4607-8F24-45AAB047DF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6991322" y="1539000"/>
            <a:ext cx="3780000" cy="3780000"/>
          </a:xfrm>
          <a:ln w="635000" cap="rnd" cmpd="sng">
            <a:solidFill>
              <a:schemeClr val="bg1"/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753470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4E8D1-AFA6-4EE7-8B23-86B5C4A41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6014970" y="3579816"/>
            <a:ext cx="5347784" cy="2416374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en-US" noProof="0"/>
              <a:t>Slide Title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28DCE5-4EF5-4245-A4C1-D72386FE1159}"/>
              </a:ext>
            </a:extLst>
          </p:cNvPr>
          <p:cNvGrpSpPr/>
          <p:nvPr userDrawn="1"/>
        </p:nvGrpSpPr>
        <p:grpSpPr>
          <a:xfrm>
            <a:off x="9657783" y="0"/>
            <a:ext cx="2462974" cy="6749352"/>
            <a:chOff x="9657783" y="0"/>
            <a:chExt cx="2462974" cy="6749352"/>
          </a:xfrm>
        </p:grpSpPr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FF5B8A73-BC39-41D8-8B31-F8F39276F757}"/>
                </a:ext>
              </a:extLst>
            </p:cNvPr>
            <p:cNvSpPr/>
            <p:nvPr/>
          </p:nvSpPr>
          <p:spPr>
            <a:xfrm rot="5400000">
              <a:off x="11166051" y="765478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199E79BC-CA5A-4366-8A2A-F11B8CDF48F4}"/>
                </a:ext>
              </a:extLst>
            </p:cNvPr>
            <p:cNvSpPr/>
            <p:nvPr/>
          </p:nvSpPr>
          <p:spPr>
            <a:xfrm rot="5400000">
              <a:off x="11367410" y="108216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959B9653-644E-42A6-9E70-B8A7261D7D62}"/>
                </a:ext>
              </a:extLst>
            </p:cNvPr>
            <p:cNvSpPr/>
            <p:nvPr/>
          </p:nvSpPr>
          <p:spPr>
            <a:xfrm rot="5400000">
              <a:off x="10814423" y="1634619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5FCD6E3E-0BDD-466D-A62C-664E1D5871D7}"/>
                </a:ext>
              </a:extLst>
            </p:cNvPr>
            <p:cNvSpPr/>
            <p:nvPr/>
          </p:nvSpPr>
          <p:spPr>
            <a:xfrm rot="5400000">
              <a:off x="10901589" y="1171822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EB92B71-555D-4B64-912C-CB451C304571}"/>
                </a:ext>
              </a:extLst>
            </p:cNvPr>
            <p:cNvSpPr/>
            <p:nvPr/>
          </p:nvSpPr>
          <p:spPr>
            <a:xfrm rot="5400000">
              <a:off x="11314426" y="219000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2C0C1FB6-9702-4C64-A3A4-1225BB191404}"/>
                </a:ext>
              </a:extLst>
            </p:cNvPr>
            <p:cNvSpPr/>
            <p:nvPr/>
          </p:nvSpPr>
          <p:spPr>
            <a:xfrm rot="5400000">
              <a:off x="10086029" y="146960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FBE056-541F-4F9A-853A-6E875652D2B6}"/>
                </a:ext>
              </a:extLst>
            </p:cNvPr>
            <p:cNvSpPr/>
            <p:nvPr/>
          </p:nvSpPr>
          <p:spPr>
            <a:xfrm rot="5400000">
              <a:off x="11548053" y="18263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A96FD3DA-BBB6-463F-9DF0-BF051309E6A4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287088" y="1994970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EB66E1-E5B2-42D3-811F-5AACFF26EE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3EEA5B4-0ECE-40D2-A9BE-66BD5819659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89EFC309-737F-4356-A306-560F61C838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522172" y="753505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5B73985-E6B5-489F-B020-29F3785A32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96DE42D-A50E-424C-8206-984DCB961A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5B011C8C-FF96-4C60-90EA-B09FB7CD57BC}"/>
                </a:ext>
              </a:extLst>
            </p:cNvPr>
            <p:cNvSpPr/>
            <p:nvPr/>
          </p:nvSpPr>
          <p:spPr>
            <a:xfrm rot="5400000">
              <a:off x="11379558" y="6253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EFC9E61-618B-4B62-8F52-5AD1EF41D44D}"/>
                </a:ext>
              </a:extLst>
            </p:cNvPr>
            <p:cNvSpPr/>
            <p:nvPr/>
          </p:nvSpPr>
          <p:spPr>
            <a:xfrm rot="5400000">
              <a:off x="11403050" y="4139397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3263E4D0-BFDC-4C22-B5D0-D37E5DB03762}"/>
                </a:ext>
              </a:extLst>
            </p:cNvPr>
            <p:cNvSpPr/>
            <p:nvPr/>
          </p:nvSpPr>
          <p:spPr>
            <a:xfrm rot="5400000">
              <a:off x="11324802" y="3239812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51A910BC-0220-41EB-B0ED-F0D52C6872C0}"/>
                </a:ext>
              </a:extLst>
            </p:cNvPr>
            <p:cNvSpPr/>
            <p:nvPr/>
          </p:nvSpPr>
          <p:spPr>
            <a:xfrm rot="5400000">
              <a:off x="10058686" y="2793913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9427784-4541-4255-8648-A16650ED2DDA}"/>
                </a:ext>
              </a:extLst>
            </p:cNvPr>
            <p:cNvSpPr/>
            <p:nvPr/>
          </p:nvSpPr>
          <p:spPr>
            <a:xfrm rot="5400000">
              <a:off x="11686776" y="3726643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463A6B59-7EEF-4DBE-8085-DB7F7D7E29A7}"/>
                </a:ext>
              </a:extLst>
            </p:cNvPr>
            <p:cNvSpPr/>
            <p:nvPr/>
          </p:nvSpPr>
          <p:spPr>
            <a:xfrm rot="5400000">
              <a:off x="11637278" y="5370163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FCCBFF77-4EAE-40D3-869B-D5D0B248BDC8}"/>
                </a:ext>
              </a:extLst>
            </p:cNvPr>
            <p:cNvSpPr/>
            <p:nvPr/>
          </p:nvSpPr>
          <p:spPr>
            <a:xfrm rot="5400000">
              <a:off x="10607189" y="3797637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D223B1B-B47D-46D9-B442-8CA82405B7FC}"/>
                </a:ext>
              </a:extLst>
            </p:cNvPr>
            <p:cNvSpPr/>
            <p:nvPr/>
          </p:nvSpPr>
          <p:spPr>
            <a:xfrm rot="5400000">
              <a:off x="10712925" y="592139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9D25F00B-D48E-4587-8EA5-CE5CFA0A5C2B}"/>
                </a:ext>
              </a:extLst>
            </p:cNvPr>
            <p:cNvSpPr/>
            <p:nvPr/>
          </p:nvSpPr>
          <p:spPr>
            <a:xfrm rot="5400000">
              <a:off x="9657783" y="4668541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B396C88A-B36B-452B-9789-13FE210568DB}"/>
                </a:ext>
              </a:extLst>
            </p:cNvPr>
            <p:cNvSpPr/>
            <p:nvPr/>
          </p:nvSpPr>
          <p:spPr>
            <a:xfrm rot="5400000">
              <a:off x="11338474" y="6236976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A66B7218-4B11-4920-9D4C-9C74338F026D}"/>
                </a:ext>
              </a:extLst>
            </p:cNvPr>
            <p:cNvSpPr/>
            <p:nvPr/>
          </p:nvSpPr>
          <p:spPr>
            <a:xfrm rot="5400000">
              <a:off x="11230145" y="436014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147D32-60E0-4E93-A3D9-58F49A848497}"/>
                </a:ext>
              </a:extLst>
            </p:cNvPr>
            <p:cNvSpPr/>
            <p:nvPr/>
          </p:nvSpPr>
          <p:spPr>
            <a:xfrm rot="5400000">
              <a:off x="11661763" y="4802418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062DAF-1B39-4562-AED7-58346141D27F}"/>
                </a:ext>
              </a:extLst>
            </p:cNvPr>
            <p:cNvSpPr/>
            <p:nvPr/>
          </p:nvSpPr>
          <p:spPr>
            <a:xfrm rot="5400000">
              <a:off x="11024676" y="365920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B258A2-A92B-469D-9FCB-EFDE3451F027}"/>
                </a:ext>
              </a:extLst>
            </p:cNvPr>
            <p:cNvSpPr/>
            <p:nvPr/>
          </p:nvSpPr>
          <p:spPr>
            <a:xfrm rot="5400000">
              <a:off x="11271284" y="5687763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0" name="Group 49" descr="Glow Light">
              <a:extLst>
                <a:ext uri="{FF2B5EF4-FFF2-40B4-BE49-F238E27FC236}">
                  <a16:creationId xmlns:a16="http://schemas.microsoft.com/office/drawing/2014/main" id="{BEB92D39-5CA4-45E8-A07F-8738D97133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56464" y="1764534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D4C559A-14E0-4427-9E8F-01F921FD05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85EE5E0-7E94-4697-A5BE-C909E1A81B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1" name="Group 50" descr="Glow Light">
              <a:extLst>
                <a:ext uri="{FF2B5EF4-FFF2-40B4-BE49-F238E27FC236}">
                  <a16:creationId xmlns:a16="http://schemas.microsoft.com/office/drawing/2014/main" id="{BAC49E4C-CEB6-4529-88F9-6627D488F24B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484355" y="295508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AD4140C-2CC8-403E-929B-69E6672A7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67E604D-D5A9-4952-A59F-2E67BC675A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838236C-42C8-4F94-AC62-B4AE110D40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0970990" y="4346184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AF34199-A1C5-4227-948C-290234EAB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CFB6D43-C7DA-489C-9740-0702C85B476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303D63A2-FEE7-495F-881C-7028FDC09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89644" y="513682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B0285C-0566-46B3-B613-D822060D9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50FF39F-F8D3-4758-8798-998A73A5FBB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A4FA9C58-CEBC-4357-8941-C1E6F057EB59}"/>
                </a:ext>
              </a:extLst>
            </p:cNvPr>
            <p:cNvSpPr/>
            <p:nvPr/>
          </p:nvSpPr>
          <p:spPr>
            <a:xfrm rot="5400000">
              <a:off x="11678554" y="577948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E0AD60-4448-4FB8-842F-6AE0025834C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63530" y="7017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956D8F9-A036-43AB-92AE-3AFEB56110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61003" y="143182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34B283-3B48-466F-8A98-0B721A4E76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3308" y="255462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AA1264D-42ED-4258-9FAE-069F2953C1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83008" y="256212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2FD2DF-F710-431B-A923-689DDE60BB1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16320" y="468040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6C84EAA-63DA-4B5B-A657-79F6CB49652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84757" y="5709169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E92F13A-FEA6-425F-AE15-6AE0B8E8179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940393" y="633491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665872-DAF5-48B3-99F3-3111E98B9A4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8209" y="670571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EF14A7-7F9E-4674-B6EA-249C2BC6189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386321" y="0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9FEED34F-4AA7-4658-9B90-9D5CB362289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6993835" y="800217"/>
            <a:ext cx="2736000" cy="2736000"/>
          </a:xfrm>
          <a:ln w="254000" cap="rnd" cmpd="sng">
            <a:solidFill>
              <a:schemeClr val="bg1">
                <a:lumMod val="95000"/>
              </a:schemeClr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4" name="Picture Placeholder 113">
            <a:extLst>
              <a:ext uri="{FF2B5EF4-FFF2-40B4-BE49-F238E27FC236}">
                <a16:creationId xmlns:a16="http://schemas.microsoft.com/office/drawing/2014/main" id="{14CD6FD6-4EF7-4BF2-A5AA-5EECBC06E82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1211513" y="1087728"/>
            <a:ext cx="4636800" cy="4636800"/>
          </a:xfrm>
          <a:ln w="244475" cap="rnd" cmpd="sng">
            <a:gradFill>
              <a:gsLst>
                <a:gs pos="100000">
                  <a:srgbClr val="665B3C"/>
                </a:gs>
                <a:gs pos="66000">
                  <a:srgbClr val="E4D6AE"/>
                </a:gs>
                <a:gs pos="0">
                  <a:schemeClr val="bg1">
                    <a:lumMod val="95000"/>
                  </a:schemeClr>
                </a:gs>
              </a:gsLst>
              <a:lin ang="5220000" scaled="0"/>
            </a:gradFill>
            <a:prstDash val="sysDot"/>
            <a:miter lim="800000"/>
          </a:ln>
          <a:effectLst>
            <a:glow rad="114300">
              <a:schemeClr val="bg1">
                <a:alpha val="10000"/>
              </a:schemeClr>
            </a:glo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3553940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C28DCE5-4EF5-4245-A4C1-D72386FE1159}"/>
              </a:ext>
            </a:extLst>
          </p:cNvPr>
          <p:cNvGrpSpPr/>
          <p:nvPr userDrawn="1"/>
        </p:nvGrpSpPr>
        <p:grpSpPr>
          <a:xfrm>
            <a:off x="9657783" y="0"/>
            <a:ext cx="2462974" cy="6749352"/>
            <a:chOff x="9657783" y="0"/>
            <a:chExt cx="2462974" cy="6749352"/>
          </a:xfrm>
        </p:grpSpPr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FF5B8A73-BC39-41D8-8B31-F8F39276F757}"/>
                </a:ext>
              </a:extLst>
            </p:cNvPr>
            <p:cNvSpPr/>
            <p:nvPr/>
          </p:nvSpPr>
          <p:spPr>
            <a:xfrm rot="5400000">
              <a:off x="11166051" y="765478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199E79BC-CA5A-4366-8A2A-F11B8CDF48F4}"/>
                </a:ext>
              </a:extLst>
            </p:cNvPr>
            <p:cNvSpPr/>
            <p:nvPr/>
          </p:nvSpPr>
          <p:spPr>
            <a:xfrm rot="5400000">
              <a:off x="11367410" y="108216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959B9653-644E-42A6-9E70-B8A7261D7D62}"/>
                </a:ext>
              </a:extLst>
            </p:cNvPr>
            <p:cNvSpPr/>
            <p:nvPr/>
          </p:nvSpPr>
          <p:spPr>
            <a:xfrm rot="5400000">
              <a:off x="10814423" y="1634619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5FCD6E3E-0BDD-466D-A62C-664E1D5871D7}"/>
                </a:ext>
              </a:extLst>
            </p:cNvPr>
            <p:cNvSpPr/>
            <p:nvPr/>
          </p:nvSpPr>
          <p:spPr>
            <a:xfrm rot="5400000">
              <a:off x="10901589" y="1171822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EB92B71-555D-4B64-912C-CB451C304571}"/>
                </a:ext>
              </a:extLst>
            </p:cNvPr>
            <p:cNvSpPr/>
            <p:nvPr/>
          </p:nvSpPr>
          <p:spPr>
            <a:xfrm rot="5400000">
              <a:off x="11314426" y="219000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2C0C1FB6-9702-4C64-A3A4-1225BB191404}"/>
                </a:ext>
              </a:extLst>
            </p:cNvPr>
            <p:cNvSpPr/>
            <p:nvPr/>
          </p:nvSpPr>
          <p:spPr>
            <a:xfrm rot="5400000">
              <a:off x="10086029" y="146960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7FBE056-541F-4F9A-853A-6E875652D2B6}"/>
                </a:ext>
              </a:extLst>
            </p:cNvPr>
            <p:cNvSpPr/>
            <p:nvPr/>
          </p:nvSpPr>
          <p:spPr>
            <a:xfrm rot="5400000">
              <a:off x="11548053" y="18263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6" name="Group 15" descr="Glow Light">
              <a:extLst>
                <a:ext uri="{FF2B5EF4-FFF2-40B4-BE49-F238E27FC236}">
                  <a16:creationId xmlns:a16="http://schemas.microsoft.com/office/drawing/2014/main" id="{A96FD3DA-BBB6-463F-9DF0-BF051309E6A4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287088" y="1994970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60EB66E1-E5B2-42D3-811F-5AACFF26EE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3EEA5B4-0ECE-40D2-A9BE-66BD5819659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7" name="Group 16" descr="Glow Light">
              <a:extLst>
                <a:ext uri="{FF2B5EF4-FFF2-40B4-BE49-F238E27FC236}">
                  <a16:creationId xmlns:a16="http://schemas.microsoft.com/office/drawing/2014/main" id="{89EFC309-737F-4356-A306-560F61C838C1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522172" y="753505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45B73985-E6B5-489F-B020-29F3785A32E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496DE42D-A50E-424C-8206-984DCB961A5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5B011C8C-FF96-4C60-90EA-B09FB7CD57BC}"/>
                </a:ext>
              </a:extLst>
            </p:cNvPr>
            <p:cNvSpPr/>
            <p:nvPr/>
          </p:nvSpPr>
          <p:spPr>
            <a:xfrm rot="5400000">
              <a:off x="11379558" y="6253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7EFC9E61-618B-4B62-8F52-5AD1EF41D44D}"/>
                </a:ext>
              </a:extLst>
            </p:cNvPr>
            <p:cNvSpPr/>
            <p:nvPr/>
          </p:nvSpPr>
          <p:spPr>
            <a:xfrm rot="5400000">
              <a:off x="11403050" y="4139397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3263E4D0-BFDC-4C22-B5D0-D37E5DB03762}"/>
                </a:ext>
              </a:extLst>
            </p:cNvPr>
            <p:cNvSpPr/>
            <p:nvPr/>
          </p:nvSpPr>
          <p:spPr>
            <a:xfrm rot="5400000">
              <a:off x="11324802" y="3239812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51A910BC-0220-41EB-B0ED-F0D52C6872C0}"/>
                </a:ext>
              </a:extLst>
            </p:cNvPr>
            <p:cNvSpPr/>
            <p:nvPr/>
          </p:nvSpPr>
          <p:spPr>
            <a:xfrm rot="5400000">
              <a:off x="10058686" y="2793913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D9427784-4541-4255-8648-A16650ED2DDA}"/>
                </a:ext>
              </a:extLst>
            </p:cNvPr>
            <p:cNvSpPr/>
            <p:nvPr/>
          </p:nvSpPr>
          <p:spPr>
            <a:xfrm rot="5400000">
              <a:off x="11686776" y="3726643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463A6B59-7EEF-4DBE-8085-DB7F7D7E29A7}"/>
                </a:ext>
              </a:extLst>
            </p:cNvPr>
            <p:cNvSpPr/>
            <p:nvPr/>
          </p:nvSpPr>
          <p:spPr>
            <a:xfrm rot="5400000">
              <a:off x="11637278" y="5370163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FCCBFF77-4EAE-40D3-869B-D5D0B248BDC8}"/>
                </a:ext>
              </a:extLst>
            </p:cNvPr>
            <p:cNvSpPr/>
            <p:nvPr/>
          </p:nvSpPr>
          <p:spPr>
            <a:xfrm rot="5400000">
              <a:off x="10607189" y="3797637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D223B1B-B47D-46D9-B442-8CA82405B7FC}"/>
                </a:ext>
              </a:extLst>
            </p:cNvPr>
            <p:cNvSpPr/>
            <p:nvPr/>
          </p:nvSpPr>
          <p:spPr>
            <a:xfrm rot="5400000">
              <a:off x="10712925" y="592139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9D25F00B-D48E-4587-8EA5-CE5CFA0A5C2B}"/>
                </a:ext>
              </a:extLst>
            </p:cNvPr>
            <p:cNvSpPr/>
            <p:nvPr/>
          </p:nvSpPr>
          <p:spPr>
            <a:xfrm rot="5400000">
              <a:off x="9657783" y="4668541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B396C88A-B36B-452B-9789-13FE210568DB}"/>
                </a:ext>
              </a:extLst>
            </p:cNvPr>
            <p:cNvSpPr/>
            <p:nvPr/>
          </p:nvSpPr>
          <p:spPr>
            <a:xfrm rot="5400000">
              <a:off x="11338474" y="6236976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A66B7218-4B11-4920-9D4C-9C74338F026D}"/>
                </a:ext>
              </a:extLst>
            </p:cNvPr>
            <p:cNvSpPr/>
            <p:nvPr/>
          </p:nvSpPr>
          <p:spPr>
            <a:xfrm rot="5400000">
              <a:off x="11230145" y="436014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147D32-60E0-4E93-A3D9-58F49A848497}"/>
                </a:ext>
              </a:extLst>
            </p:cNvPr>
            <p:cNvSpPr/>
            <p:nvPr/>
          </p:nvSpPr>
          <p:spPr>
            <a:xfrm rot="5400000">
              <a:off x="11661763" y="4802418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8062DAF-1B39-4562-AED7-58346141D27F}"/>
                </a:ext>
              </a:extLst>
            </p:cNvPr>
            <p:cNvSpPr/>
            <p:nvPr/>
          </p:nvSpPr>
          <p:spPr>
            <a:xfrm rot="5400000">
              <a:off x="11024676" y="365920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B258A2-A92B-469D-9FCB-EFDE3451F027}"/>
                </a:ext>
              </a:extLst>
            </p:cNvPr>
            <p:cNvSpPr/>
            <p:nvPr/>
          </p:nvSpPr>
          <p:spPr>
            <a:xfrm rot="5400000">
              <a:off x="11271284" y="5687763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50" name="Group 49" descr="Glow Light">
              <a:extLst>
                <a:ext uri="{FF2B5EF4-FFF2-40B4-BE49-F238E27FC236}">
                  <a16:creationId xmlns:a16="http://schemas.microsoft.com/office/drawing/2014/main" id="{BEB92D39-5CA4-45E8-A07F-8738D9713390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56464" y="1764534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4D4C559A-14E0-4427-9E8F-01F921FD052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85EE5E0-7E94-4697-A5BE-C909E1A81BD1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1" name="Group 50" descr="Glow Light">
              <a:extLst>
                <a:ext uri="{FF2B5EF4-FFF2-40B4-BE49-F238E27FC236}">
                  <a16:creationId xmlns:a16="http://schemas.microsoft.com/office/drawing/2014/main" id="{BAC49E4C-CEB6-4529-88F9-6627D488F24B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484355" y="295508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7AD4140C-2CC8-403E-929B-69E6672A7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167E604D-D5A9-4952-A59F-2E67BC675A1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838236C-42C8-4F94-AC62-B4AE110D4087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0970990" y="4346184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2AF34199-A1C5-4227-948C-290234EABC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CFB6D43-C7DA-489C-9740-0702C85B476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303D63A2-FEE7-495F-881C-7028FDC096AE}"/>
                </a:ext>
              </a:extLst>
            </p:cNvPr>
            <p:cNvGrpSpPr>
              <a:grpSpLocks noChangeAspect="1"/>
            </p:cNvGrpSpPr>
            <p:nvPr/>
          </p:nvGrpSpPr>
          <p:grpSpPr>
            <a:xfrm rot="5220000">
              <a:off x="11889644" y="5136823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73B0285C-0566-46B3-B613-D822060D92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50FF39F-F8D3-4758-8798-998A73A5FBB3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A4FA9C58-CEBC-4357-8941-C1E6F057EB59}"/>
                </a:ext>
              </a:extLst>
            </p:cNvPr>
            <p:cNvSpPr/>
            <p:nvPr/>
          </p:nvSpPr>
          <p:spPr>
            <a:xfrm rot="5400000">
              <a:off x="11678554" y="5779480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4E0AD60-4448-4FB8-842F-6AE0025834C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63530" y="7017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3956D8F9-A036-43AB-92AE-3AFEB561108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61003" y="143182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AE34B283-3B48-466F-8A98-0B721A4E766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3308" y="255462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BAA1264D-42ED-4258-9FAE-069F2953C10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883008" y="256212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892FD2DF-F710-431B-A923-689DDE60BB1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16320" y="468040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36C84EAA-63DA-4B5B-A657-79F6CB49652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84757" y="5709169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7E92F13A-FEA6-425F-AE15-6AE0B8E8179D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940393" y="633491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2665872-DAF5-48B3-99F3-3111E98B9A4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2078209" y="670571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AEF14A7-7F9E-4674-B6EA-249C2BC6189F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11386321" y="0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1EA9D95-3F5B-4091-827F-87F01A6F907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1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04E8D1-AFA6-4EE7-8B23-86B5C4A416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80000">
            <a:off x="6014970" y="3579816"/>
            <a:ext cx="5347784" cy="2416374"/>
          </a:xfrm>
        </p:spPr>
        <p:txBody>
          <a:bodyPr anchor="b"/>
          <a:lstStyle>
            <a:lvl1pPr algn="r">
              <a:defRPr>
                <a:gradFill>
                  <a:gsLst>
                    <a:gs pos="0">
                      <a:schemeClr val="tx1"/>
                    </a:gs>
                    <a:gs pos="100000">
                      <a:schemeClr val="accent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noProof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00014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 descr="Sparkles Top">
            <a:extLst>
              <a:ext uri="{FF2B5EF4-FFF2-40B4-BE49-F238E27FC236}">
                <a16:creationId xmlns:a16="http://schemas.microsoft.com/office/drawing/2014/main" id="{836D5C16-9550-47AD-8F49-FE66AE504429}"/>
              </a:ext>
            </a:extLst>
          </p:cNvPr>
          <p:cNvGrpSpPr/>
          <p:nvPr userDrawn="1"/>
        </p:nvGrpSpPr>
        <p:grpSpPr>
          <a:xfrm>
            <a:off x="43745" y="-55205"/>
            <a:ext cx="12117660" cy="2534216"/>
            <a:chOff x="43745" y="-55205"/>
            <a:chExt cx="12117660" cy="2534216"/>
          </a:xfrm>
        </p:grpSpPr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F6C6C246-909E-4274-965A-329EB0B3EF30}"/>
                </a:ext>
              </a:extLst>
            </p:cNvPr>
            <p:cNvSpPr/>
            <p:nvPr/>
          </p:nvSpPr>
          <p:spPr>
            <a:xfrm>
              <a:off x="809223" y="660629"/>
              <a:ext cx="310114" cy="31011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4F9D3504-AAED-4BBD-A38F-3BAC27C39C47}"/>
                </a:ext>
              </a:extLst>
            </p:cNvPr>
            <p:cNvSpPr/>
            <p:nvPr/>
          </p:nvSpPr>
          <p:spPr>
            <a:xfrm>
              <a:off x="1125914" y="333199"/>
              <a:ext cx="436185" cy="43618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01C36EC-F7DF-4D62-A56C-CDABFC02C05C}"/>
                </a:ext>
              </a:extLst>
            </p:cNvPr>
            <p:cNvSpPr/>
            <p:nvPr/>
          </p:nvSpPr>
          <p:spPr>
            <a:xfrm>
              <a:off x="1678364" y="886186"/>
              <a:ext cx="436185" cy="43618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30896F2-2F06-436B-BF3B-DFB6743B5A18}"/>
                </a:ext>
              </a:extLst>
            </p:cNvPr>
            <p:cNvSpPr/>
            <p:nvPr/>
          </p:nvSpPr>
          <p:spPr>
            <a:xfrm>
              <a:off x="1215567" y="1142985"/>
              <a:ext cx="92220" cy="92220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191BF932-C10E-4600-A0D0-E8BEA4A3E4B6}"/>
                </a:ext>
              </a:extLst>
            </p:cNvPr>
            <p:cNvSpPr/>
            <p:nvPr/>
          </p:nvSpPr>
          <p:spPr>
            <a:xfrm>
              <a:off x="2233749" y="309992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D4939365-6235-4B22-A60A-6D4D96F063ED}"/>
                </a:ext>
              </a:extLst>
            </p:cNvPr>
            <p:cNvSpPr/>
            <p:nvPr/>
          </p:nvSpPr>
          <p:spPr>
            <a:xfrm>
              <a:off x="1513348" y="187658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F4F3357-F3CF-451A-B928-451576AC33E4}"/>
                </a:ext>
              </a:extLst>
            </p:cNvPr>
            <p:cNvSpPr/>
            <p:nvPr/>
          </p:nvSpPr>
          <p:spPr>
            <a:xfrm>
              <a:off x="1870075" y="51117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8" name="Group 17" descr="Glow Light">
              <a:extLst>
                <a:ext uri="{FF2B5EF4-FFF2-40B4-BE49-F238E27FC236}">
                  <a16:creationId xmlns:a16="http://schemas.microsoft.com/office/drawing/2014/main" id="{D32B275B-B23E-4577-80D5-AFBCEC88E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038715" y="664767"/>
              <a:ext cx="184939" cy="184939"/>
              <a:chOff x="5994457" y="3309752"/>
              <a:chExt cx="2933700" cy="293370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71E840D-1520-4DE3-B069-1708A2CB14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9C79033A-94FD-4014-A215-80C4A8D240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19" name="Group 18" descr="Glow Light">
              <a:extLst>
                <a:ext uri="{FF2B5EF4-FFF2-40B4-BE49-F238E27FC236}">
                  <a16:creationId xmlns:a16="http://schemas.microsoft.com/office/drawing/2014/main" id="{D1E48C29-D539-4E22-8517-F4D88044FFC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97250" y="429683"/>
              <a:ext cx="184939" cy="184939"/>
              <a:chOff x="5994457" y="3309752"/>
              <a:chExt cx="2933700" cy="2933700"/>
            </a:xfrm>
          </p:grpSpPr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5471477F-E07E-4642-B653-8FF3B7FFD38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1EFDD83F-696D-4D05-AE98-DD9E5053E8B8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C3F33867-B70E-4CE2-8DD6-CB31CC78071A}"/>
                </a:ext>
              </a:extLst>
            </p:cNvPr>
            <p:cNvSpPr/>
            <p:nvPr/>
          </p:nvSpPr>
          <p:spPr>
            <a:xfrm>
              <a:off x="49998" y="37264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1176DF06-4ECB-4F8C-9479-361488DA60F4}"/>
                </a:ext>
              </a:extLst>
            </p:cNvPr>
            <p:cNvSpPr/>
            <p:nvPr/>
          </p:nvSpPr>
          <p:spPr>
            <a:xfrm>
              <a:off x="4183142" y="381022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623B06F-C071-4938-8B6D-DFF18F9B2206}"/>
                </a:ext>
              </a:extLst>
            </p:cNvPr>
            <p:cNvSpPr/>
            <p:nvPr/>
          </p:nvSpPr>
          <p:spPr>
            <a:xfrm>
              <a:off x="3283557" y="479357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D26E3BBC-2F19-433E-BD7C-83D9EE1CDE5F}"/>
                </a:ext>
              </a:extLst>
            </p:cNvPr>
            <p:cNvSpPr/>
            <p:nvPr/>
          </p:nvSpPr>
          <p:spPr>
            <a:xfrm>
              <a:off x="2837658" y="1565732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AD1C7158-1687-4C77-A0B2-2CFFBA9AF0A4}"/>
                </a:ext>
              </a:extLst>
            </p:cNvPr>
            <p:cNvSpPr/>
            <p:nvPr/>
          </p:nvSpPr>
          <p:spPr>
            <a:xfrm>
              <a:off x="3770388" y="37264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8C09BD45-C7D3-4455-9D48-421D0ED806F3}"/>
                </a:ext>
              </a:extLst>
            </p:cNvPr>
            <p:cNvSpPr/>
            <p:nvPr/>
          </p:nvSpPr>
          <p:spPr>
            <a:xfrm>
              <a:off x="5413908" y="166881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88F1368-2549-4153-80D6-DBCD6B2D97E4}"/>
                </a:ext>
              </a:extLst>
            </p:cNvPr>
            <p:cNvSpPr/>
            <p:nvPr/>
          </p:nvSpPr>
          <p:spPr>
            <a:xfrm>
              <a:off x="3841382" y="1017229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137E945D-98B2-49D4-833A-2177760D70A5}"/>
                </a:ext>
              </a:extLst>
            </p:cNvPr>
            <p:cNvSpPr/>
            <p:nvPr/>
          </p:nvSpPr>
          <p:spPr>
            <a:xfrm>
              <a:off x="5965135" y="1011115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4A8D07A7-9304-4799-9262-BCC5E2A6983B}"/>
                </a:ext>
              </a:extLst>
            </p:cNvPr>
            <p:cNvSpPr/>
            <p:nvPr/>
          </p:nvSpPr>
          <p:spPr>
            <a:xfrm>
              <a:off x="4712286" y="1433856"/>
              <a:ext cx="1045155" cy="1045155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29" name="Circle: Hollow 28">
              <a:extLst>
                <a:ext uri="{FF2B5EF4-FFF2-40B4-BE49-F238E27FC236}">
                  <a16:creationId xmlns:a16="http://schemas.microsoft.com/office/drawing/2014/main" id="{799C36B6-F93B-4AD6-BCFF-9A478E3530FC}"/>
                </a:ext>
              </a:extLst>
            </p:cNvPr>
            <p:cNvSpPr/>
            <p:nvPr/>
          </p:nvSpPr>
          <p:spPr>
            <a:xfrm>
              <a:off x="6280721" y="285944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06219481-C934-476B-A9AB-674656050977}"/>
                </a:ext>
              </a:extLst>
            </p:cNvPr>
            <p:cNvSpPr/>
            <p:nvPr/>
          </p:nvSpPr>
          <p:spPr>
            <a:xfrm>
              <a:off x="7330529" y="455309"/>
              <a:ext cx="332635" cy="332635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8054BDB9-6A10-4286-AB0B-17DCB6C8687C}"/>
                </a:ext>
              </a:extLst>
            </p:cNvPr>
            <p:cNvSpPr/>
            <p:nvPr/>
          </p:nvSpPr>
          <p:spPr>
            <a:xfrm>
              <a:off x="7826733" y="37264"/>
              <a:ext cx="512376" cy="512376"/>
            </a:xfrm>
            <a:prstGeom prst="donut">
              <a:avLst>
                <a:gd name="adj" fmla="val 37636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2" name="Circle: Hollow 31">
              <a:extLst>
                <a:ext uri="{FF2B5EF4-FFF2-40B4-BE49-F238E27FC236}">
                  <a16:creationId xmlns:a16="http://schemas.microsoft.com/office/drawing/2014/main" id="{FEC1AFB6-A966-4732-A8E4-AF3CB33346EB}"/>
                </a:ext>
              </a:extLst>
            </p:cNvPr>
            <p:cNvSpPr/>
            <p:nvPr/>
          </p:nvSpPr>
          <p:spPr>
            <a:xfrm>
              <a:off x="4403894" y="732473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4CC96CD-2599-4FCA-AF57-6A37294AF2B3}"/>
                </a:ext>
              </a:extLst>
            </p:cNvPr>
            <p:cNvSpPr/>
            <p:nvPr/>
          </p:nvSpPr>
          <p:spPr>
            <a:xfrm>
              <a:off x="4846163" y="397465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4" name="Circle: Hollow 33">
              <a:extLst>
                <a:ext uri="{FF2B5EF4-FFF2-40B4-BE49-F238E27FC236}">
                  <a16:creationId xmlns:a16="http://schemas.microsoft.com/office/drawing/2014/main" id="{6EE8D9F0-A76A-4932-AC43-CB5110E47196}"/>
                </a:ext>
              </a:extLst>
            </p:cNvPr>
            <p:cNvSpPr/>
            <p:nvPr/>
          </p:nvSpPr>
          <p:spPr>
            <a:xfrm>
              <a:off x="8617098" y="1035703"/>
              <a:ext cx="677141" cy="677141"/>
            </a:xfrm>
            <a:prstGeom prst="donut">
              <a:avLst>
                <a:gd name="adj" fmla="val 30113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5" name="Circle: Hollow 34">
              <a:extLst>
                <a:ext uri="{FF2B5EF4-FFF2-40B4-BE49-F238E27FC236}">
                  <a16:creationId xmlns:a16="http://schemas.microsoft.com/office/drawing/2014/main" id="{D8815C16-A46F-4B9E-A81B-BE1FE184C8F8}"/>
                </a:ext>
              </a:extLst>
            </p:cNvPr>
            <p:cNvSpPr/>
            <p:nvPr/>
          </p:nvSpPr>
          <p:spPr>
            <a:xfrm>
              <a:off x="10838049" y="331418"/>
              <a:ext cx="817385" cy="817385"/>
            </a:xfrm>
            <a:prstGeom prst="donut">
              <a:avLst>
                <a:gd name="adj" fmla="val 36896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6" name="Circle: Hollow 35">
              <a:extLst>
                <a:ext uri="{FF2B5EF4-FFF2-40B4-BE49-F238E27FC236}">
                  <a16:creationId xmlns:a16="http://schemas.microsoft.com/office/drawing/2014/main" id="{7C98BB16-692C-4EAF-8301-9A7615E5A96F}"/>
                </a:ext>
              </a:extLst>
            </p:cNvPr>
            <p:cNvSpPr/>
            <p:nvPr/>
          </p:nvSpPr>
          <p:spPr>
            <a:xfrm>
              <a:off x="7844878" y="897901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7" name="Circle: Hollow 36">
              <a:extLst>
                <a:ext uri="{FF2B5EF4-FFF2-40B4-BE49-F238E27FC236}">
                  <a16:creationId xmlns:a16="http://schemas.microsoft.com/office/drawing/2014/main" id="{2BE244F3-3AF1-4DB2-8B19-55E8A8E35C44}"/>
                </a:ext>
              </a:extLst>
            </p:cNvPr>
            <p:cNvSpPr/>
            <p:nvPr/>
          </p:nvSpPr>
          <p:spPr>
            <a:xfrm>
              <a:off x="9381615" y="520894"/>
              <a:ext cx="1369058" cy="1369058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8" name="Circle: Hollow 37">
              <a:extLst>
                <a:ext uri="{FF2B5EF4-FFF2-40B4-BE49-F238E27FC236}">
                  <a16:creationId xmlns:a16="http://schemas.microsoft.com/office/drawing/2014/main" id="{A5D8F151-D95C-4555-BC35-C791964741AA}"/>
                </a:ext>
              </a:extLst>
            </p:cNvPr>
            <p:cNvSpPr/>
            <p:nvPr/>
          </p:nvSpPr>
          <p:spPr>
            <a:xfrm>
              <a:off x="10385764" y="37264"/>
              <a:ext cx="496406" cy="49640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39" name="Circle: Hollow 38">
              <a:extLst>
                <a:ext uri="{FF2B5EF4-FFF2-40B4-BE49-F238E27FC236}">
                  <a16:creationId xmlns:a16="http://schemas.microsoft.com/office/drawing/2014/main" id="{62C0E85B-8765-4231-8CCE-0CEAFE370776}"/>
                </a:ext>
              </a:extLst>
            </p:cNvPr>
            <p:cNvSpPr/>
            <p:nvPr/>
          </p:nvSpPr>
          <p:spPr>
            <a:xfrm>
              <a:off x="7482440" y="787944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0" name="Circle: Hollow 39">
              <a:extLst>
                <a:ext uri="{FF2B5EF4-FFF2-40B4-BE49-F238E27FC236}">
                  <a16:creationId xmlns:a16="http://schemas.microsoft.com/office/drawing/2014/main" id="{54A709B8-255A-49C8-B429-E55813B3E3C0}"/>
                </a:ext>
              </a:extLst>
            </p:cNvPr>
            <p:cNvSpPr/>
            <p:nvPr/>
          </p:nvSpPr>
          <p:spPr>
            <a:xfrm>
              <a:off x="8339397" y="198379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1" name="Circle: Hollow 40">
              <a:extLst>
                <a:ext uri="{FF2B5EF4-FFF2-40B4-BE49-F238E27FC236}">
                  <a16:creationId xmlns:a16="http://schemas.microsoft.com/office/drawing/2014/main" id="{C4F5F415-E41D-41F4-AE5A-FD1B616FA9ED}"/>
                </a:ext>
              </a:extLst>
            </p:cNvPr>
            <p:cNvSpPr/>
            <p:nvPr/>
          </p:nvSpPr>
          <p:spPr>
            <a:xfrm>
              <a:off x="10633967" y="635675"/>
              <a:ext cx="174176" cy="174176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E890C18-2FE4-430E-B81F-312A818C1086}"/>
                </a:ext>
              </a:extLst>
            </p:cNvPr>
            <p:cNvSpPr/>
            <p:nvPr/>
          </p:nvSpPr>
          <p:spPr>
            <a:xfrm>
              <a:off x="3702945" y="1034552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3458A5-4311-4B26-903E-083F3A76B8BE}"/>
                </a:ext>
              </a:extLst>
            </p:cNvPr>
            <p:cNvSpPr/>
            <p:nvPr/>
          </p:nvSpPr>
          <p:spPr>
            <a:xfrm>
              <a:off x="5731508" y="787944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88CD9A6-8677-4E42-BF96-220A9712DE49}"/>
                </a:ext>
              </a:extLst>
            </p:cNvPr>
            <p:cNvSpPr/>
            <p:nvPr/>
          </p:nvSpPr>
          <p:spPr>
            <a:xfrm>
              <a:off x="7080910" y="464566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FA698D87-D15B-4756-9AD4-A8470F05AC86}"/>
                </a:ext>
              </a:extLst>
            </p:cNvPr>
            <p:cNvSpPr/>
            <p:nvPr/>
          </p:nvSpPr>
          <p:spPr>
            <a:xfrm>
              <a:off x="9243586" y="99613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DC6EDD7-DE6E-4321-91D6-8D5332280DD5}"/>
                </a:ext>
              </a:extLst>
            </p:cNvPr>
            <p:cNvSpPr/>
            <p:nvPr/>
          </p:nvSpPr>
          <p:spPr>
            <a:xfrm>
              <a:off x="11005711" y="16688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47E7E02-226B-43A4-895F-FF6539770A18}"/>
                </a:ext>
              </a:extLst>
            </p:cNvPr>
            <p:cNvSpPr/>
            <p:nvPr/>
          </p:nvSpPr>
          <p:spPr>
            <a:xfrm>
              <a:off x="12030153" y="737610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10B385E-EAEF-457C-8BD1-698C69173E4D}"/>
                </a:ext>
              </a:extLst>
            </p:cNvPr>
            <p:cNvSpPr/>
            <p:nvPr/>
          </p:nvSpPr>
          <p:spPr>
            <a:xfrm>
              <a:off x="11599010" y="1013091"/>
              <a:ext cx="77566" cy="77566"/>
            </a:xfrm>
            <a:prstGeom prst="ellipse">
              <a:avLst/>
            </a:prstGeom>
            <a:noFill/>
            <a:ln>
              <a:solidFill>
                <a:schemeClr val="bg1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7E650C54-1048-4960-957B-5184FC9A635E}"/>
                </a:ext>
              </a:extLst>
            </p:cNvPr>
            <p:cNvSpPr/>
            <p:nvPr/>
          </p:nvSpPr>
          <p:spPr>
            <a:xfrm>
              <a:off x="11622146" y="159879"/>
              <a:ext cx="512376" cy="512376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E3AF1407-BE71-4161-8707-6F42ECEB0D2E}"/>
                </a:ext>
              </a:extLst>
            </p:cNvPr>
            <p:cNvSpPr/>
            <p:nvPr/>
          </p:nvSpPr>
          <p:spPr>
            <a:xfrm>
              <a:off x="9989354" y="122309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81B37500-E02C-48C7-9ECD-CCCAD5371D92}"/>
                </a:ext>
              </a:extLst>
            </p:cNvPr>
            <p:cNvSpPr/>
            <p:nvPr/>
          </p:nvSpPr>
          <p:spPr>
            <a:xfrm>
              <a:off x="10765179" y="1798455"/>
              <a:ext cx="352722" cy="352722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grpSp>
          <p:nvGrpSpPr>
            <p:cNvPr id="52" name="Group 51" descr="Glow Light">
              <a:extLst>
                <a:ext uri="{FF2B5EF4-FFF2-40B4-BE49-F238E27FC236}">
                  <a16:creationId xmlns:a16="http://schemas.microsoft.com/office/drawing/2014/main" id="{7916422D-370E-4CCF-B07F-0C42A2357F30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808279" y="95391"/>
              <a:ext cx="184939" cy="184939"/>
              <a:chOff x="5994457" y="3309752"/>
              <a:chExt cx="2933700" cy="2933700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5C1B329-3AD7-4F89-A9CE-06916F9BBA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E71F7334-3870-4E2A-855A-73120661444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3" name="Group 52" descr="Glow Light">
              <a:extLst>
                <a:ext uri="{FF2B5EF4-FFF2-40B4-BE49-F238E27FC236}">
                  <a16:creationId xmlns:a16="http://schemas.microsoft.com/office/drawing/2014/main" id="{0269C54F-92D3-4F69-9E9D-7A725C6BE5E5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2998830" y="467500"/>
              <a:ext cx="184939" cy="184939"/>
              <a:chOff x="5994457" y="3309752"/>
              <a:chExt cx="2933700" cy="2933700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1E961C85-0444-454E-8EFD-2E41EAF58D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4D0CC834-0953-4431-9DDB-B6BBBE9C7205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4" name="Group 53" descr="Glow Light">
              <a:extLst>
                <a:ext uri="{FF2B5EF4-FFF2-40B4-BE49-F238E27FC236}">
                  <a16:creationId xmlns:a16="http://schemas.microsoft.com/office/drawing/2014/main" id="{B0CD8673-A1BA-4FEA-81BB-38D465B1E40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4389929" y="980865"/>
              <a:ext cx="184939" cy="184939"/>
              <a:chOff x="5994457" y="3309752"/>
              <a:chExt cx="2933700" cy="2933700"/>
            </a:xfrm>
          </p:grpSpPr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5EBBCDF0-10D2-492F-BB65-F018DCFF99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50291890-BC98-4F24-9C11-2479038739C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5" name="Group 54" descr="Glow Light">
              <a:extLst>
                <a:ext uri="{FF2B5EF4-FFF2-40B4-BE49-F238E27FC236}">
                  <a16:creationId xmlns:a16="http://schemas.microsoft.com/office/drawing/2014/main" id="{735026EB-0FFC-458E-8BE6-8014E9E0B18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5180568" y="62211"/>
              <a:ext cx="184939" cy="184939"/>
              <a:chOff x="5994457" y="3309752"/>
              <a:chExt cx="2933700" cy="2933700"/>
            </a:xfrm>
          </p:grpSpPr>
          <p:sp>
            <p:nvSpPr>
              <p:cNvPr id="100" name="Oval 99">
                <a:extLst>
                  <a:ext uri="{FF2B5EF4-FFF2-40B4-BE49-F238E27FC236}">
                    <a16:creationId xmlns:a16="http://schemas.microsoft.com/office/drawing/2014/main" id="{CAD55B03-EB6C-4445-9DA3-6752940DE1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619CD9B4-CF20-4915-A97C-0A47901B8F3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6" name="Group 55" descr="Glow Light">
              <a:extLst>
                <a:ext uri="{FF2B5EF4-FFF2-40B4-BE49-F238E27FC236}">
                  <a16:creationId xmlns:a16="http://schemas.microsoft.com/office/drawing/2014/main" id="{B1056688-3950-4886-BD0B-34C53A95B758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7603546" y="62377"/>
              <a:ext cx="184939" cy="184939"/>
              <a:chOff x="5994457" y="3309752"/>
              <a:chExt cx="2933700" cy="2933700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D72D8464-A9F3-4478-BBA1-01BAAFFF00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E64EF60A-4E07-45AC-AB01-F66B513CBB06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7" name="Group 56" descr="Glow Light">
              <a:extLst>
                <a:ext uri="{FF2B5EF4-FFF2-40B4-BE49-F238E27FC236}">
                  <a16:creationId xmlns:a16="http://schemas.microsoft.com/office/drawing/2014/main" id="{6B704415-9656-48AD-893D-6B998B8E7DF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8308409" y="490883"/>
              <a:ext cx="184939" cy="184939"/>
              <a:chOff x="5994457" y="3309752"/>
              <a:chExt cx="2933700" cy="2933700"/>
            </a:xfrm>
          </p:grpSpPr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162B0D19-A9E7-46CB-826A-252A7EB6F6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7EA59DBD-5C6D-4E74-920F-DD86C9AE3780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8" name="Group 57" descr="Glow Light">
              <a:extLst>
                <a:ext uri="{FF2B5EF4-FFF2-40B4-BE49-F238E27FC236}">
                  <a16:creationId xmlns:a16="http://schemas.microsoft.com/office/drawing/2014/main" id="{445E43E2-FA2F-4B70-85CF-FAE63E37259A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639018" y="331227"/>
              <a:ext cx="184939" cy="184939"/>
              <a:chOff x="5994457" y="3309752"/>
              <a:chExt cx="2933700" cy="2933700"/>
            </a:xfrm>
          </p:grpSpPr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D2F4FB4A-B90B-4D42-B072-7FCBDA887F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B684501-92E0-4CAD-8438-F7BF0100B944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59" name="Group 58" descr="Glow Light">
              <a:extLst>
                <a:ext uri="{FF2B5EF4-FFF2-40B4-BE49-F238E27FC236}">
                  <a16:creationId xmlns:a16="http://schemas.microsoft.com/office/drawing/2014/main" id="{F2009098-CF52-47AD-9CC7-C8F5CCFF6B21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991429" y="16107"/>
              <a:ext cx="184939" cy="184939"/>
              <a:chOff x="5994457" y="3309752"/>
              <a:chExt cx="2933700" cy="2933700"/>
            </a:xfrm>
          </p:grpSpPr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49E6F8E2-DB60-4B21-8EA3-EE7D6C6992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14E13FE8-675B-4882-8582-2C8EFABE445A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0" name="Group 59" descr="Glow Light">
              <a:extLst>
                <a:ext uri="{FF2B5EF4-FFF2-40B4-BE49-F238E27FC236}">
                  <a16:creationId xmlns:a16="http://schemas.microsoft.com/office/drawing/2014/main" id="{D0ABAF15-EAD1-4CA8-8067-E899516D7E69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0315183" y="453725"/>
              <a:ext cx="184939" cy="184939"/>
              <a:chOff x="5994457" y="3309752"/>
              <a:chExt cx="2933700" cy="2933700"/>
            </a:xfrm>
          </p:grpSpPr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203AEE1-2D93-4A21-BF4B-5CCA3CFC216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8B2C366-CA5F-4280-88B4-272C92F0831F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1" name="Group 60" descr="Glow Light">
              <a:extLst>
                <a:ext uri="{FF2B5EF4-FFF2-40B4-BE49-F238E27FC236}">
                  <a16:creationId xmlns:a16="http://schemas.microsoft.com/office/drawing/2014/main" id="{52EBFF8D-C351-4349-A23B-06AB34E7D15E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9381151" y="512111"/>
              <a:ext cx="184939" cy="184939"/>
              <a:chOff x="5994457" y="3309752"/>
              <a:chExt cx="2933700" cy="2933700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B3AFF2F0-0D2C-49DE-8D72-8722119098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9BAE880-AAAA-4972-8613-1A2C904911FE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2" name="Group 61" descr="Glow Light">
              <a:extLst>
                <a:ext uri="{FF2B5EF4-FFF2-40B4-BE49-F238E27FC236}">
                  <a16:creationId xmlns:a16="http://schemas.microsoft.com/office/drawing/2014/main" id="{28FB8663-4B6F-4176-B449-E95767817464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785864" y="781091"/>
              <a:ext cx="184939" cy="184939"/>
              <a:chOff x="5994457" y="3309752"/>
              <a:chExt cx="2933700" cy="2933700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1C9326B-4B48-412E-BD25-44DDB6FF257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D5786FE3-4E2E-401E-9C90-CB7B77B944B7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3" name="Group 62" descr="Glow Light">
              <a:extLst>
                <a:ext uri="{FF2B5EF4-FFF2-40B4-BE49-F238E27FC236}">
                  <a16:creationId xmlns:a16="http://schemas.microsoft.com/office/drawing/2014/main" id="{16172E90-8823-4B6C-9611-7E84654D2EED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339810" y="-55205"/>
              <a:ext cx="184939" cy="184939"/>
              <a:chOff x="5994457" y="3309752"/>
              <a:chExt cx="2933700" cy="293370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7E94B85C-2E8C-40E8-9130-4A1BAADA39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67F0BB27-072D-492B-92C5-6D2007B99A4D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grpSp>
          <p:nvGrpSpPr>
            <p:cNvPr id="64" name="Group 63" descr="Glow Light">
              <a:extLst>
                <a:ext uri="{FF2B5EF4-FFF2-40B4-BE49-F238E27FC236}">
                  <a16:creationId xmlns:a16="http://schemas.microsoft.com/office/drawing/2014/main" id="{CC21219A-4C2D-444A-BEF5-1CD794F19512}"/>
                </a:ext>
              </a:extLst>
            </p:cNvPr>
            <p:cNvGrpSpPr>
              <a:grpSpLocks noChangeAspect="1"/>
            </p:cNvGrpSpPr>
            <p:nvPr/>
          </p:nvGrpSpPr>
          <p:grpSpPr>
            <a:xfrm rot="-180000">
              <a:off x="11976466" y="13232"/>
              <a:ext cx="184939" cy="184939"/>
              <a:chOff x="5994457" y="3309752"/>
              <a:chExt cx="2933700" cy="2933700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44843B80-A1EB-4248-8375-E8CC57A06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994457" y="3309752"/>
                <a:ext cx="2933700" cy="293370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/>
                  </a:gs>
                  <a:gs pos="5000">
                    <a:schemeClr val="bg1">
                      <a:lumMod val="95000"/>
                    </a:schemeClr>
                  </a:gs>
                  <a:gs pos="10000">
                    <a:schemeClr val="bg1">
                      <a:alpha val="20000"/>
                    </a:schemeClr>
                  </a:gs>
                  <a:gs pos="68000">
                    <a:schemeClr val="bg1"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513A6C61-3E4F-43E9-9F5D-832584B1D5EC}"/>
                  </a:ext>
                </a:extLst>
              </p:cNvPr>
              <p:cNvSpPr/>
              <p:nvPr/>
            </p:nvSpPr>
            <p:spPr>
              <a:xfrm>
                <a:off x="7140906" y="4456201"/>
                <a:ext cx="640802" cy="640802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65" name="Circle: Hollow 64">
              <a:extLst>
                <a:ext uri="{FF2B5EF4-FFF2-40B4-BE49-F238E27FC236}">
                  <a16:creationId xmlns:a16="http://schemas.microsoft.com/office/drawing/2014/main" id="{C76B0261-640E-4AE6-A46D-0F4A514250EB}"/>
                </a:ext>
              </a:extLst>
            </p:cNvPr>
            <p:cNvSpPr/>
            <p:nvPr/>
          </p:nvSpPr>
          <p:spPr>
            <a:xfrm>
              <a:off x="5823225" y="45486"/>
              <a:ext cx="412754" cy="412754"/>
            </a:xfrm>
            <a:prstGeom prst="donut">
              <a:avLst>
                <a:gd name="adj" fmla="val 9630"/>
              </a:avLst>
            </a:prstGeom>
            <a:noFill/>
            <a:ln>
              <a:solidFill>
                <a:schemeClr val="bg1"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6" name="Circle: Hollow 65">
              <a:extLst>
                <a:ext uri="{FF2B5EF4-FFF2-40B4-BE49-F238E27FC236}">
                  <a16:creationId xmlns:a16="http://schemas.microsoft.com/office/drawing/2014/main" id="{5C686F1E-1B9B-4FB5-9CD4-5A4B3C0BFAB9}"/>
                </a:ext>
              </a:extLst>
            </p:cNvPr>
            <p:cNvSpPr/>
            <p:nvPr/>
          </p:nvSpPr>
          <p:spPr>
            <a:xfrm>
              <a:off x="6697902" y="1387389"/>
              <a:ext cx="719972" cy="719972"/>
            </a:xfrm>
            <a:prstGeom prst="donut">
              <a:avLst>
                <a:gd name="adj" fmla="val 26011"/>
              </a:avLst>
            </a:prstGeom>
            <a:noFill/>
            <a:ln>
              <a:solidFill>
                <a:schemeClr val="bg1">
                  <a:alpha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CFC60D0-F063-4498-B6BA-97F205370A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5543" y="3726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AC46E1E-952B-49D6-86F1-5B97009520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75566" y="23979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87D8EF1-8EA4-43B8-A137-66293E9774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598372" y="274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4F0A51F0-E310-4BB0-B28A-7B7195F0D7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605867" y="217786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F22AF50C-4EF6-4FCA-9D4A-24ADB2C13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24150" y="84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1DA157F2-6D5A-4BDB-B735-D60124A991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2914" y="16037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1B73FFCB-EB61-4CC4-88F0-04D2EAD4E1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78663" y="160401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448DFE9-7DB5-47E9-81F9-F98AECB8E9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9456" y="22585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C98859A-D38D-40A0-A74D-A05A631BAC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45400" y="30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715F6880-49C3-4ACA-ACE4-99C260C434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362386" y="29719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EA68FA6-F752-4247-98A1-BB6622B8E7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315997" y="4870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53F3308-C2C5-4D0D-86DF-6E8DAB20692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117901" y="207612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38FF6E99-DB43-48FE-BEF2-2C81F6E6A0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654224" y="48474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EC8EE57-C89B-4446-850F-B722D9B4C7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71002" y="436248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958533A-2A77-4DBA-A02D-6911A48DD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745" y="714473"/>
              <a:ext cx="36000" cy="36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36EE7BC-9EA4-49B9-B640-C710D30E7A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0">
                      <a:schemeClr val="accent4"/>
                    </a:gs>
                    <a:gs pos="100000">
                      <a:schemeClr val="accent3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noProof="0"/>
              <a:t>Slide Title</a:t>
            </a:r>
          </a:p>
        </p:txBody>
      </p:sp>
      <p:sp>
        <p:nvSpPr>
          <p:cNvPr id="115" name="Picture Placeholder 114">
            <a:extLst>
              <a:ext uri="{FF2B5EF4-FFF2-40B4-BE49-F238E27FC236}">
                <a16:creationId xmlns:a16="http://schemas.microsoft.com/office/drawing/2014/main" id="{E3EBE92A-7725-4607-8F24-45AAB047DF2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 rot="-180000">
            <a:off x="856087" y="2165684"/>
            <a:ext cx="3436364" cy="3436364"/>
          </a:xfrm>
          <a:ln w="635000" cap="rnd" cmpd="sng">
            <a:solidFill>
              <a:schemeClr val="tx1"/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2" name="Picture Placeholder 111">
            <a:extLst>
              <a:ext uri="{FF2B5EF4-FFF2-40B4-BE49-F238E27FC236}">
                <a16:creationId xmlns:a16="http://schemas.microsoft.com/office/drawing/2014/main" id="{E103B770-AEFD-44FF-BADF-AB68C428CB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-180000">
            <a:off x="5428758" y="1953047"/>
            <a:ext cx="2487273" cy="2487273"/>
          </a:xfrm>
          <a:ln w="254000" cap="rnd" cmpd="sng">
            <a:solidFill>
              <a:schemeClr val="bg1">
                <a:lumMod val="95000"/>
              </a:schemeClr>
            </a:solidFill>
            <a:miter lim="800000"/>
          </a:ln>
          <a:effectLst>
            <a:outerShdw dist="114300" dir="2700000" algn="tl" rotWithShape="0">
              <a:prstClr val="black">
                <a:alpha val="14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  <p:sp>
        <p:nvSpPr>
          <p:cNvPr id="114" name="Picture Placeholder 10">
            <a:extLst>
              <a:ext uri="{FF2B5EF4-FFF2-40B4-BE49-F238E27FC236}">
                <a16:creationId xmlns:a16="http://schemas.microsoft.com/office/drawing/2014/main" id="{FCBEE3C2-FE80-4EFB-9950-B294D649904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-180000">
            <a:off x="9071555" y="1760798"/>
            <a:ext cx="2315650" cy="2813227"/>
          </a:xfrm>
          <a:solidFill>
            <a:schemeClr val="accent1"/>
          </a:solidFill>
          <a:ln w="635000" cap="rnd" cmpd="dbl">
            <a:gradFill>
              <a:gsLst>
                <a:gs pos="100000">
                  <a:srgbClr val="665B3C"/>
                </a:gs>
                <a:gs pos="41620">
                  <a:srgbClr val="E4D6AE"/>
                </a:gs>
                <a:gs pos="43000">
                  <a:schemeClr val="bg1">
                    <a:lumMod val="95000"/>
                  </a:schemeClr>
                </a:gs>
                <a:gs pos="17000">
                  <a:schemeClr val="bg1">
                    <a:lumMod val="50000"/>
                  </a:schemeClr>
                </a:gs>
                <a:gs pos="0">
                  <a:schemeClr val="tx1">
                    <a:lumMod val="65000"/>
                    <a:lumOff val="35000"/>
                  </a:schemeClr>
                </a:gs>
              </a:gsLst>
              <a:lin ang="5220000" scaled="0"/>
            </a:gradFill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noProof="0" dirty="0"/>
              <a:t>Drag and Drop or Insert Your Picture</a:t>
            </a:r>
          </a:p>
        </p:txBody>
      </p:sp>
    </p:spTree>
    <p:extLst>
      <p:ext uri="{BB962C8B-B14F-4D97-AF65-F5344CB8AC3E}">
        <p14:creationId xmlns:p14="http://schemas.microsoft.com/office/powerpoint/2010/main" val="243586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232939"/>
            </a:gs>
            <a:gs pos="0">
              <a:schemeClr val="tx1">
                <a:lumMod val="95000"/>
                <a:lumOff val="5000"/>
              </a:schemeClr>
            </a:gs>
          </a:gsLst>
          <a:lin ang="52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E55CEE-7029-4EBB-BB73-2FC34893B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180000">
            <a:off x="343381" y="402268"/>
            <a:ext cx="7910243" cy="1681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Your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77835D-5D88-495C-B1CF-AC59401B0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600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6" r:id="rId4"/>
    <p:sldLayoutId id="2147483657" r:id="rId5"/>
  </p:sldLayoutIdLst>
  <p:txStyles>
    <p:titleStyle>
      <a:lvl1pPr algn="l" defTabSz="914400" rtl="0" eaLnBrk="1" latinLnBrk="0" hangingPunct="1">
        <a:lnSpc>
          <a:spcPct val="70000"/>
        </a:lnSpc>
        <a:spcBef>
          <a:spcPct val="0"/>
        </a:spcBef>
        <a:buNone/>
        <a:defRPr sz="8800" kern="1200" spc="-300">
          <a:gradFill>
            <a:gsLst>
              <a:gs pos="0">
                <a:schemeClr val="accent4"/>
              </a:gs>
              <a:gs pos="100000">
                <a:schemeClr val="accent3"/>
              </a:gs>
            </a:gsLst>
            <a:lin ang="5400000" scaled="0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HEIC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7EB4D5D1-D162-4C1D-949B-C11DBFDEF6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08" y="4981519"/>
            <a:ext cx="5803086" cy="461565"/>
          </a:xfrm>
        </p:spPr>
        <p:txBody>
          <a:bodyPr/>
          <a:lstStyle/>
          <a:p>
            <a:r>
              <a:rPr lang="en-US" sz="3200" i="1" dirty="0"/>
              <a:t>December 2, 2020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9841A3-D33B-4444-9C98-7F8FB141C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7637"/>
            <a:ext cx="6459704" cy="1727875"/>
          </a:xfrm>
        </p:spPr>
        <p:txBody>
          <a:bodyPr/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6600" dirty="0"/>
              <a:t>New Jersey State Board of Education </a:t>
            </a:r>
            <a:r>
              <a:rPr lang="en-US" sz="6600" i="1" dirty="0"/>
              <a:t>Recognition        </a:t>
            </a:r>
            <a:br>
              <a:rPr lang="en-US" sz="6600" i="1" dirty="0"/>
            </a:br>
            <a:r>
              <a:rPr lang="en-US" sz="6600" i="1" dirty="0"/>
              <a:t>Slide Show </a:t>
            </a:r>
          </a:p>
        </p:txBody>
      </p:sp>
      <p:grpSp>
        <p:nvGrpSpPr>
          <p:cNvPr id="9" name="Group 8" descr="Glow Light">
            <a:extLst>
              <a:ext uri="{FF2B5EF4-FFF2-40B4-BE49-F238E27FC236}">
                <a16:creationId xmlns:a16="http://schemas.microsoft.com/office/drawing/2014/main" id="{C42EC70B-AA27-4CE6-94FC-89F7CC99A95A}"/>
              </a:ext>
            </a:extLst>
          </p:cNvPr>
          <p:cNvGrpSpPr>
            <a:grpSpLocks noChangeAspect="1"/>
          </p:cNvGrpSpPr>
          <p:nvPr/>
        </p:nvGrpSpPr>
        <p:grpSpPr>
          <a:xfrm rot="-180000">
            <a:off x="3329284" y="2505923"/>
            <a:ext cx="527652" cy="527652"/>
            <a:chOff x="5994457" y="3309752"/>
            <a:chExt cx="2933700" cy="29337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D0347FF-EEE0-423A-9E3D-56AB5A267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6991062-AE79-4090-A706-77BDD682B831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7" name="Group 26" descr="Glow Light">
            <a:extLst>
              <a:ext uri="{FF2B5EF4-FFF2-40B4-BE49-F238E27FC236}">
                <a16:creationId xmlns:a16="http://schemas.microsoft.com/office/drawing/2014/main" id="{ADA179D8-0AAD-48A9-BA6A-7273F4FE0DB9}"/>
              </a:ext>
            </a:extLst>
          </p:cNvPr>
          <p:cNvGrpSpPr>
            <a:grpSpLocks noChangeAspect="1"/>
          </p:cNvGrpSpPr>
          <p:nvPr/>
        </p:nvGrpSpPr>
        <p:grpSpPr>
          <a:xfrm>
            <a:off x="5797644" y="2250089"/>
            <a:ext cx="2003762" cy="2003762"/>
            <a:chOff x="5994457" y="3309752"/>
            <a:chExt cx="2933700" cy="293370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1D934D5-1EAB-4713-9A15-0DD47F831E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F9FC37B-1CCB-4250-BC79-F0BF7021B7EC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0" name="Group 29" descr="Glow Light">
            <a:extLst>
              <a:ext uri="{FF2B5EF4-FFF2-40B4-BE49-F238E27FC236}">
                <a16:creationId xmlns:a16="http://schemas.microsoft.com/office/drawing/2014/main" id="{5D0D98E1-2523-49EE-A252-E4D76984B028}"/>
              </a:ext>
            </a:extLst>
          </p:cNvPr>
          <p:cNvGrpSpPr>
            <a:grpSpLocks noChangeAspect="1"/>
          </p:cNvGrpSpPr>
          <p:nvPr/>
        </p:nvGrpSpPr>
        <p:grpSpPr>
          <a:xfrm>
            <a:off x="10537590" y="1821912"/>
            <a:ext cx="2003762" cy="2003762"/>
            <a:chOff x="5994457" y="3309752"/>
            <a:chExt cx="2933700" cy="29337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CD7F0F7-099D-4FDA-84D0-55FEC4F039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4457" y="3309752"/>
              <a:ext cx="2933700" cy="2933700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5000">
                  <a:schemeClr val="bg1">
                    <a:lumMod val="95000"/>
                  </a:schemeClr>
                </a:gs>
                <a:gs pos="10000">
                  <a:schemeClr val="bg1">
                    <a:alpha val="20000"/>
                  </a:schemeClr>
                </a:gs>
                <a:gs pos="68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F55D2AF-BA8A-4F8E-9103-F892694868DC}"/>
                </a:ext>
              </a:extLst>
            </p:cNvPr>
            <p:cNvSpPr/>
            <p:nvPr/>
          </p:nvSpPr>
          <p:spPr>
            <a:xfrm>
              <a:off x="7140906" y="4456201"/>
              <a:ext cx="640802" cy="640802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Placeholder 3" descr="Stock photo with trophies">
            <a:extLst>
              <a:ext uri="{FF2B5EF4-FFF2-40B4-BE49-F238E27FC236}">
                <a16:creationId xmlns:a16="http://schemas.microsoft.com/office/drawing/2014/main" id="{9C8E97EE-CA1E-4009-A4C8-1919C93847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/>
          <a:stretch/>
        </p:blipFill>
        <p:spPr>
          <a:xfrm>
            <a:off x="6788967" y="2122743"/>
            <a:ext cx="5031522" cy="30189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New Jersey State Seal">
            <a:extLst>
              <a:ext uri="{FF2B5EF4-FFF2-40B4-BE49-F238E27FC236}">
                <a16:creationId xmlns:a16="http://schemas.microsoft.com/office/drawing/2014/main" id="{393BECAE-8EC0-42FA-82BF-8D57BC431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12" y="5600644"/>
            <a:ext cx="1063012" cy="1095431"/>
          </a:xfrm>
          <a:prstGeom prst="rect">
            <a:avLst/>
          </a:prstGeom>
        </p:spPr>
      </p:pic>
      <p:pic>
        <p:nvPicPr>
          <p:cNvPr id="6" name="Go Beyond" descr="Audio for the song &quot;Go Beyond&quot;">
            <a:hlinkClick r:id="" action="ppaction://media"/>
            <a:extLst>
              <a:ext uri="{FF2B5EF4-FFF2-40B4-BE49-F238E27FC236}">
                <a16:creationId xmlns:a16="http://schemas.microsoft.com/office/drawing/2014/main" id="{248EFEF5-B989-4DA3-9420-910B59651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241D8A-641E-455E-8C65-36043D746114}"/>
              </a:ext>
            </a:extLst>
          </p:cNvPr>
          <p:cNvSpPr txBox="1"/>
          <p:nvPr/>
        </p:nvSpPr>
        <p:spPr>
          <a:xfrm>
            <a:off x="3870383" y="6295692"/>
            <a:ext cx="8387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 note that this document has been modified from its original version to be more accessible. </a:t>
            </a:r>
          </a:p>
        </p:txBody>
      </p:sp>
    </p:spTree>
    <p:extLst>
      <p:ext uri="{BB962C8B-B14F-4D97-AF65-F5344CB8AC3E}">
        <p14:creationId xmlns:p14="http://schemas.microsoft.com/office/powerpoint/2010/main" val="144894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New Jersey Department of Education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State Teacher of the Year Finalists</a:t>
            </a:r>
          </a:p>
        </p:txBody>
      </p:sp>
    </p:spTree>
    <p:extLst>
      <p:ext uri="{BB962C8B-B14F-4D97-AF65-F5344CB8AC3E}">
        <p14:creationId xmlns:p14="http://schemas.microsoft.com/office/powerpoint/2010/main" val="274809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009276"/>
            <a:ext cx="5909900" cy="722822"/>
          </a:xfrm>
        </p:spPr>
        <p:txBody>
          <a:bodyPr/>
          <a:lstStyle/>
          <a:p>
            <a:r>
              <a:rPr lang="en-US" sz="3200" i="1" dirty="0"/>
              <a:t>Michael Dunlea</a:t>
            </a:r>
          </a:p>
          <a:p>
            <a:r>
              <a:rPr lang="en-US" sz="3200" i="1" dirty="0"/>
              <a:t>Third Grade Teacher</a:t>
            </a:r>
          </a:p>
          <a:p>
            <a:r>
              <a:rPr lang="en-US" sz="3200" i="1" dirty="0"/>
              <a:t>Tabernacle Elementary School</a:t>
            </a:r>
          </a:p>
          <a:p>
            <a:r>
              <a:rPr lang="en-US" sz="3200" i="1" dirty="0"/>
              <a:t>Tabernacle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5" y="753470"/>
            <a:ext cx="6686550" cy="1727875"/>
          </a:xfrm>
        </p:spPr>
        <p:txBody>
          <a:bodyPr/>
          <a:lstStyle/>
          <a:p>
            <a:pPr algn="ctr"/>
            <a:r>
              <a:rPr lang="en-US" sz="6600" dirty="0"/>
              <a:t>2020-2021 State            Teacher of the Year </a:t>
            </a:r>
            <a:r>
              <a:rPr lang="en-US" sz="6600" i="1" dirty="0"/>
              <a:t>Finalist </a:t>
            </a:r>
            <a:r>
              <a:rPr lang="en-US" sz="4400" i="1" dirty="0"/>
              <a:t>(slide one of four)</a:t>
            </a:r>
          </a:p>
        </p:txBody>
      </p:sp>
      <p:pic>
        <p:nvPicPr>
          <p:cNvPr id="3076" name="Picture 4" descr="Photo of teacher Michael Dunlea reading to students">
            <a:extLst>
              <a:ext uri="{FF2B5EF4-FFF2-40B4-BE49-F238E27FC236}">
                <a16:creationId xmlns:a16="http://schemas.microsoft.com/office/drawing/2014/main" id="{63C7E994-7D98-49DF-8414-338417E0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681288"/>
            <a:ext cx="5472829" cy="35671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2488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09276"/>
            <a:ext cx="6686550" cy="722822"/>
          </a:xfrm>
        </p:spPr>
        <p:txBody>
          <a:bodyPr/>
          <a:lstStyle/>
          <a:p>
            <a:r>
              <a:rPr lang="en-US" sz="2900" i="1" dirty="0"/>
              <a:t>Christina Gauss</a:t>
            </a:r>
          </a:p>
          <a:p>
            <a:r>
              <a:rPr lang="en-US" sz="2900" i="1" dirty="0"/>
              <a:t>Spanish Teacher</a:t>
            </a:r>
          </a:p>
          <a:p>
            <a:r>
              <a:rPr lang="en-US" sz="2900" i="1" dirty="0"/>
              <a:t>Rumson-Fair Haven Reg. High School</a:t>
            </a:r>
          </a:p>
          <a:p>
            <a:r>
              <a:rPr lang="en-US" sz="2900" i="1" dirty="0"/>
              <a:t>Rumson-Fair Haven Reg.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4852"/>
            <a:ext cx="6686550" cy="1727875"/>
          </a:xfrm>
        </p:spPr>
        <p:txBody>
          <a:bodyPr/>
          <a:lstStyle/>
          <a:p>
            <a:pPr algn="ctr"/>
            <a:r>
              <a:rPr lang="en-US" sz="6600" dirty="0"/>
              <a:t>2020-2021 State            Teacher of the Year </a:t>
            </a:r>
            <a:r>
              <a:rPr lang="en-US" sz="6600" i="1" dirty="0"/>
              <a:t>Finalist </a:t>
            </a:r>
            <a:r>
              <a:rPr lang="en-US" sz="4400" i="1" dirty="0"/>
              <a:t>(slide two of four)</a:t>
            </a:r>
          </a:p>
        </p:txBody>
      </p:sp>
      <p:pic>
        <p:nvPicPr>
          <p:cNvPr id="1026" name="Picture 2" descr="Photo of teacher Christina Gauss with students">
            <a:extLst>
              <a:ext uri="{FF2B5EF4-FFF2-40B4-BE49-F238E27FC236}">
                <a16:creationId xmlns:a16="http://schemas.microsoft.com/office/drawing/2014/main" id="{2615A0A6-87DC-446C-AF31-A6C225E0F3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0"/>
          <a:stretch/>
        </p:blipFill>
        <p:spPr bwMode="auto">
          <a:xfrm>
            <a:off x="6686550" y="2432215"/>
            <a:ext cx="5135701" cy="30809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23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0" y="4009276"/>
            <a:ext cx="5909900" cy="722822"/>
          </a:xfrm>
        </p:spPr>
        <p:txBody>
          <a:bodyPr/>
          <a:lstStyle/>
          <a:p>
            <a:r>
              <a:rPr lang="en-US" sz="3200" i="1" dirty="0"/>
              <a:t>Megan Graziano</a:t>
            </a:r>
          </a:p>
          <a:p>
            <a:r>
              <a:rPr lang="en-US" sz="3200" i="1" dirty="0"/>
              <a:t>Science Teacher</a:t>
            </a:r>
          </a:p>
          <a:p>
            <a:r>
              <a:rPr lang="en-US" sz="3200" i="1" dirty="0"/>
              <a:t>Clifton High School</a:t>
            </a:r>
          </a:p>
          <a:p>
            <a:r>
              <a:rPr lang="en-US" sz="3200" i="1" dirty="0"/>
              <a:t>Clifton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4852"/>
            <a:ext cx="6686550" cy="1727875"/>
          </a:xfrm>
        </p:spPr>
        <p:txBody>
          <a:bodyPr/>
          <a:lstStyle/>
          <a:p>
            <a:pPr algn="ctr"/>
            <a:r>
              <a:rPr lang="en-US" sz="6600" dirty="0"/>
              <a:t>2020-2021 State            Teacher of the Year </a:t>
            </a:r>
            <a:r>
              <a:rPr lang="en-US" sz="6600" i="1" dirty="0"/>
              <a:t>Finalist </a:t>
            </a:r>
            <a:r>
              <a:rPr lang="en-US" sz="4400" i="1" dirty="0"/>
              <a:t>(slide three of four)</a:t>
            </a:r>
          </a:p>
        </p:txBody>
      </p:sp>
      <p:pic>
        <p:nvPicPr>
          <p:cNvPr id="4" name="Picture Placeholder 3" descr="Photo of teacher Megan Graziano holding a sign congratulating her on being named the 2020-2021 Passaic County Teacher of the Year">
            <a:extLst>
              <a:ext uri="{FF2B5EF4-FFF2-40B4-BE49-F238E27FC236}">
                <a16:creationId xmlns:a16="http://schemas.microsoft.com/office/drawing/2014/main" id="{6351DDB9-B204-484D-A153-3DF45899D83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81" b="781"/>
          <a:stretch>
            <a:fillRect/>
          </a:stretch>
        </p:blipFill>
        <p:spPr>
          <a:xfrm>
            <a:off x="7018338" y="782638"/>
            <a:ext cx="4356100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7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009276"/>
            <a:ext cx="6686550" cy="722822"/>
          </a:xfrm>
        </p:spPr>
        <p:txBody>
          <a:bodyPr/>
          <a:lstStyle/>
          <a:p>
            <a:r>
              <a:rPr lang="en-US" sz="3000" i="1" dirty="0"/>
              <a:t>Rachel Krementz</a:t>
            </a:r>
          </a:p>
          <a:p>
            <a:r>
              <a:rPr lang="en-US" sz="3000" i="1" dirty="0"/>
              <a:t>Special Education Teacher</a:t>
            </a:r>
          </a:p>
          <a:p>
            <a:r>
              <a:rPr lang="en-US" sz="3000" i="1" dirty="0"/>
              <a:t>Ocean Academy</a:t>
            </a:r>
          </a:p>
          <a:p>
            <a:r>
              <a:rPr lang="en-US" sz="3000" i="1" dirty="0"/>
              <a:t>Cape May County Special Services </a:t>
            </a:r>
          </a:p>
          <a:p>
            <a:r>
              <a:rPr lang="en-US" sz="3000" i="1" dirty="0"/>
              <a:t>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4852"/>
            <a:ext cx="6686550" cy="1727875"/>
          </a:xfrm>
        </p:spPr>
        <p:txBody>
          <a:bodyPr/>
          <a:lstStyle/>
          <a:p>
            <a:pPr algn="ctr"/>
            <a:r>
              <a:rPr lang="en-US" sz="6600" dirty="0"/>
              <a:t>2020-2021 State            Teacher of the Year </a:t>
            </a:r>
            <a:r>
              <a:rPr lang="en-US" sz="6600" i="1" dirty="0"/>
              <a:t>Finalist </a:t>
            </a:r>
            <a:r>
              <a:rPr lang="en-US" sz="4400" i="1" dirty="0"/>
              <a:t>(slide four of four)</a:t>
            </a:r>
          </a:p>
        </p:txBody>
      </p:sp>
      <p:pic>
        <p:nvPicPr>
          <p:cNvPr id="4" name="Picture Placeholder 3" descr="Photo of teacher Rachel Krementz with student">
            <a:extLst>
              <a:ext uri="{FF2B5EF4-FFF2-40B4-BE49-F238E27FC236}">
                <a16:creationId xmlns:a16="http://schemas.microsoft.com/office/drawing/2014/main" id="{BBBFF0C2-7490-49D6-BC4C-886A5C2A01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437" r="4437"/>
          <a:stretch>
            <a:fillRect/>
          </a:stretch>
        </p:blipFill>
        <p:spPr>
          <a:xfrm rot="5400000">
            <a:off x="6550025" y="1250950"/>
            <a:ext cx="5292725" cy="435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5817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United States Department of Education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National Blue Ribbon Schools</a:t>
            </a:r>
          </a:p>
        </p:txBody>
      </p:sp>
    </p:spTree>
    <p:extLst>
      <p:ext uri="{BB962C8B-B14F-4D97-AF65-F5344CB8AC3E}">
        <p14:creationId xmlns:p14="http://schemas.microsoft.com/office/powerpoint/2010/main" val="267007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Clark Mills School</a:t>
            </a:r>
          </a:p>
          <a:p>
            <a:r>
              <a:rPr lang="en-US" sz="3200" i="1" dirty="0"/>
              <a:t>Manalapan-Englishtown </a:t>
            </a:r>
          </a:p>
          <a:p>
            <a:r>
              <a:rPr lang="en-US" sz="3200" i="1" dirty="0"/>
              <a:t>Regional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06" y="113091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one of nine)</a:t>
            </a:r>
            <a:endParaRPr lang="en-US" sz="4400" dirty="0"/>
          </a:p>
        </p:txBody>
      </p:sp>
      <p:pic>
        <p:nvPicPr>
          <p:cNvPr id="4" name="Picture 3" descr="Photo of students at Clark Mills School">
            <a:extLst>
              <a:ext uri="{FF2B5EF4-FFF2-40B4-BE49-F238E27FC236}">
                <a16:creationId xmlns:a16="http://schemas.microsoft.com/office/drawing/2014/main" id="{AFD56704-A28C-457E-A94D-A10369B9C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291" y="2019620"/>
            <a:ext cx="5575953" cy="37074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507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County Prep High School</a:t>
            </a:r>
          </a:p>
          <a:p>
            <a:r>
              <a:rPr lang="en-US" sz="3200" i="1" dirty="0"/>
              <a:t>Hudson County Schools of </a:t>
            </a:r>
          </a:p>
          <a:p>
            <a:r>
              <a:rPr lang="en-US" sz="3200" i="1" dirty="0"/>
              <a:t>Technology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5" y="87973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two of nine)</a:t>
            </a:r>
          </a:p>
        </p:txBody>
      </p:sp>
      <p:pic>
        <p:nvPicPr>
          <p:cNvPr id="4" name="Picture Placeholder 3" descr="Photo of a student at County Prep High School">
            <a:extLst>
              <a:ext uri="{FF2B5EF4-FFF2-40B4-BE49-F238E27FC236}">
                <a16:creationId xmlns:a16="http://schemas.microsoft.com/office/drawing/2014/main" id="{D736B828-C5F8-40C5-9C1F-D0A7FB8414F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2565" r="22565"/>
          <a:stretch>
            <a:fillRect/>
          </a:stretch>
        </p:blipFill>
        <p:spPr>
          <a:xfrm>
            <a:off x="7018338" y="782638"/>
            <a:ext cx="4356100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37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26" y="4476001"/>
            <a:ext cx="6115050" cy="722822"/>
          </a:xfrm>
        </p:spPr>
        <p:txBody>
          <a:bodyPr/>
          <a:lstStyle/>
          <a:p>
            <a:r>
              <a:rPr lang="en-US" sz="3200" i="1" dirty="0"/>
              <a:t>Gould School</a:t>
            </a:r>
          </a:p>
          <a:p>
            <a:r>
              <a:rPr lang="en-US" sz="3200" i="1" dirty="0"/>
              <a:t>North Caldwell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6" y="908307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three of nine)</a:t>
            </a:r>
            <a:endParaRPr lang="en-US" sz="4400" dirty="0"/>
          </a:p>
        </p:txBody>
      </p:sp>
      <p:pic>
        <p:nvPicPr>
          <p:cNvPr id="4" name="Picture Placeholder 3" descr="Photo of students at Gould School">
            <a:extLst>
              <a:ext uri="{FF2B5EF4-FFF2-40B4-BE49-F238E27FC236}">
                <a16:creationId xmlns:a16="http://schemas.microsoft.com/office/drawing/2014/main" id="{4FE213B3-FA3A-470E-8532-CF16C75696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437" b="4437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355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25" y="4476001"/>
            <a:ext cx="6041331" cy="722822"/>
          </a:xfrm>
        </p:spPr>
        <p:txBody>
          <a:bodyPr/>
          <a:lstStyle/>
          <a:p>
            <a:r>
              <a:rPr lang="en-US" sz="3200" i="1" dirty="0"/>
              <a:t>Henry B. Milnes Elementary School</a:t>
            </a:r>
          </a:p>
          <a:p>
            <a:r>
              <a:rPr lang="en-US" sz="3200" i="1" dirty="0"/>
              <a:t>Fair Lawn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040" y="107023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four of nine)</a:t>
            </a:r>
            <a:endParaRPr lang="en-US" sz="4400" dirty="0"/>
          </a:p>
        </p:txBody>
      </p:sp>
      <p:pic>
        <p:nvPicPr>
          <p:cNvPr id="10" name="Picture 9" descr="Photo of students and staff at Henry B. Milnes Elementary School">
            <a:extLst>
              <a:ext uri="{FF2B5EF4-FFF2-40B4-BE49-F238E27FC236}">
                <a16:creationId xmlns:a16="http://schemas.microsoft.com/office/drawing/2014/main" id="{39F29DB2-25F8-43E0-AF2E-669A70B47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810" y="1670307"/>
            <a:ext cx="5369434" cy="36607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3895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B949E-7C76-4672-AA0F-F5770BFF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65062"/>
            <a:ext cx="6338796" cy="1727875"/>
          </a:xfrm>
        </p:spPr>
        <p:txBody>
          <a:bodyPr anchor="t">
            <a:noAutofit/>
          </a:bodyPr>
          <a:lstStyle/>
          <a:p>
            <a:pPr algn="ctr"/>
            <a:r>
              <a:rPr lang="en-US" sz="6600" i="1" dirty="0"/>
              <a:t>Congratulations </a:t>
            </a:r>
            <a:br>
              <a:rPr lang="en-US" sz="6600" i="1" dirty="0"/>
            </a:br>
            <a:r>
              <a:rPr lang="en-US" sz="6600" i="1" dirty="0"/>
              <a:t>to all the recipients!</a:t>
            </a:r>
          </a:p>
        </p:txBody>
      </p:sp>
      <p:pic>
        <p:nvPicPr>
          <p:cNvPr id="1026" name="Picture 2" descr="PDI annual awards 2018: Winners revealed! | Private Debt Investor">
            <a:extLst>
              <a:ext uri="{FF2B5EF4-FFF2-40B4-BE49-F238E27FC236}">
                <a16:creationId xmlns:a16="http://schemas.microsoft.com/office/drawing/2014/main" id="{66CF31E6-436F-43EB-AC82-49B50A88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70" y="2658344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Placeholder 19" descr="Stock photo of a teacher and students">
            <a:extLst>
              <a:ext uri="{FF2B5EF4-FFF2-40B4-BE49-F238E27FC236}">
                <a16:creationId xmlns:a16="http://schemas.microsoft.com/office/drawing/2014/main" id="{EFBFFFDE-49A5-46D6-BFCA-23C9B98BB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6409144" y="1991535"/>
            <a:ext cx="5182781" cy="33271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8335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4476001"/>
            <a:ext cx="6031806" cy="722822"/>
          </a:xfrm>
        </p:spPr>
        <p:txBody>
          <a:bodyPr/>
          <a:lstStyle/>
          <a:p>
            <a:r>
              <a:rPr lang="en-US" sz="3200" i="1" dirty="0"/>
              <a:t>Island Heights Elementary School</a:t>
            </a:r>
          </a:p>
          <a:p>
            <a:r>
              <a:rPr lang="en-US" sz="3200" i="1" dirty="0"/>
              <a:t>Island Heights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6" y="914718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five of nine)</a:t>
            </a:r>
            <a:endParaRPr lang="en-US" sz="4400" dirty="0"/>
          </a:p>
        </p:txBody>
      </p:sp>
      <p:pic>
        <p:nvPicPr>
          <p:cNvPr id="10" name="Picture 9" descr="Photo of staff at Island Heights Elementary School">
            <a:extLst>
              <a:ext uri="{FF2B5EF4-FFF2-40B4-BE49-F238E27FC236}">
                <a16:creationId xmlns:a16="http://schemas.microsoft.com/office/drawing/2014/main" id="{721CEDA3-8056-4AF8-BCBD-92B4DF333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5511" y="1778656"/>
            <a:ext cx="5582639" cy="3876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2713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" y="4476001"/>
            <a:ext cx="6162675" cy="722822"/>
          </a:xfrm>
        </p:spPr>
        <p:txBody>
          <a:bodyPr/>
          <a:lstStyle/>
          <a:p>
            <a:r>
              <a:rPr lang="en-US" sz="3200" i="1" dirty="0"/>
              <a:t>Lillian M. Steen Elementary School</a:t>
            </a:r>
          </a:p>
          <a:p>
            <a:r>
              <a:rPr lang="en-US" sz="3200" i="1" dirty="0"/>
              <a:t>Bogota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228" y="1022607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six of nine)</a:t>
            </a:r>
            <a:endParaRPr lang="en-US" sz="4400" dirty="0"/>
          </a:p>
        </p:txBody>
      </p:sp>
      <p:pic>
        <p:nvPicPr>
          <p:cNvPr id="4" name="Picture 3" descr="Photo of students and staff at Lillian M. Steen Elementary School in formation of a rainbow">
            <a:extLst>
              <a:ext uri="{FF2B5EF4-FFF2-40B4-BE49-F238E27FC236}">
                <a16:creationId xmlns:a16="http://schemas.microsoft.com/office/drawing/2014/main" id="{A1B37A27-32C9-4E55-B7A4-2C1A1791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56" y="1971675"/>
            <a:ext cx="533400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534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Old Turnpike School</a:t>
            </a:r>
          </a:p>
          <a:p>
            <a:r>
              <a:rPr lang="en-US" sz="3200" i="1" dirty="0"/>
              <a:t>Tewksbury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5" y="1060707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seven of nine)</a:t>
            </a:r>
            <a:endParaRPr lang="en-US" sz="4400" dirty="0"/>
          </a:p>
        </p:txBody>
      </p:sp>
      <p:pic>
        <p:nvPicPr>
          <p:cNvPr id="10" name="Picture 9" descr="Photo of students and staff at Old Turnpike School">
            <a:extLst>
              <a:ext uri="{FF2B5EF4-FFF2-40B4-BE49-F238E27FC236}">
                <a16:creationId xmlns:a16="http://schemas.microsoft.com/office/drawing/2014/main" id="{2E23E6B9-8869-490E-8BDB-35DF3CE80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747837"/>
            <a:ext cx="5572125" cy="4179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38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Riverview Elementary School</a:t>
            </a:r>
          </a:p>
          <a:p>
            <a:r>
              <a:rPr lang="en-US" sz="3200" i="1" dirty="0"/>
              <a:t>Denville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5" y="1002961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eight of nine)</a:t>
            </a:r>
            <a:endParaRPr lang="en-US" sz="4400" dirty="0"/>
          </a:p>
        </p:txBody>
      </p:sp>
      <p:pic>
        <p:nvPicPr>
          <p:cNvPr id="10" name="Picture 9" descr="Photo of staff at Riverview Elementary School">
            <a:extLst>
              <a:ext uri="{FF2B5EF4-FFF2-40B4-BE49-F238E27FC236}">
                <a16:creationId xmlns:a16="http://schemas.microsoft.com/office/drawing/2014/main" id="{315EBF8C-EFBE-4357-B158-CAA5BC478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944" y="1866899"/>
            <a:ext cx="5575300" cy="4181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2103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1" y="4704601"/>
            <a:ext cx="4812627" cy="722822"/>
          </a:xfrm>
        </p:spPr>
        <p:txBody>
          <a:bodyPr/>
          <a:lstStyle/>
          <a:p>
            <a:r>
              <a:rPr lang="en-US" sz="3200" i="1" dirty="0"/>
              <a:t>School Number 5</a:t>
            </a:r>
          </a:p>
          <a:p>
            <a:r>
              <a:rPr lang="en-US" sz="3200" i="1" dirty="0"/>
              <a:t>Linden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5" y="108928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Blue Ribbon School</a:t>
            </a:r>
            <a:br>
              <a:rPr lang="en-US" sz="6600" dirty="0"/>
            </a:br>
            <a:r>
              <a:rPr lang="en-US" sz="4400" i="1" dirty="0"/>
              <a:t>(slide nine of nine)</a:t>
            </a:r>
            <a:endParaRPr lang="en-US" sz="4400" dirty="0"/>
          </a:p>
        </p:txBody>
      </p:sp>
      <p:pic>
        <p:nvPicPr>
          <p:cNvPr id="4" name="Picture Placeholder 3" descr="Photo of the front steps of Linden School Number 5">
            <a:extLst>
              <a:ext uri="{FF2B5EF4-FFF2-40B4-BE49-F238E27FC236}">
                <a16:creationId xmlns:a16="http://schemas.microsoft.com/office/drawing/2014/main" id="{03A62B7B-ACFB-47F6-8525-84739E777B1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136" r="19136"/>
          <a:stretch>
            <a:fillRect/>
          </a:stretch>
        </p:blipFill>
        <p:spPr>
          <a:xfrm>
            <a:off x="7018338" y="782638"/>
            <a:ext cx="4356100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72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United States Department of Education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National Green Ribbon Schools</a:t>
            </a:r>
          </a:p>
        </p:txBody>
      </p:sp>
    </p:spTree>
    <p:extLst>
      <p:ext uri="{BB962C8B-B14F-4D97-AF65-F5344CB8AC3E}">
        <p14:creationId xmlns:p14="http://schemas.microsoft.com/office/powerpoint/2010/main" val="5411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4325" y="4476001"/>
            <a:ext cx="6041331" cy="722822"/>
          </a:xfrm>
        </p:spPr>
        <p:txBody>
          <a:bodyPr/>
          <a:lstStyle/>
          <a:p>
            <a:r>
              <a:rPr lang="en-US" sz="3200" i="1" dirty="0"/>
              <a:t>Cape May City Elementary School</a:t>
            </a:r>
          </a:p>
          <a:p>
            <a:r>
              <a:rPr lang="en-US" sz="3200" i="1" dirty="0"/>
              <a:t>Cape May City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6" y="141313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Green Ribbon School</a:t>
            </a:r>
            <a:br>
              <a:rPr lang="en-US" sz="6600" dirty="0"/>
            </a:br>
            <a:r>
              <a:rPr lang="en-US" sz="4400" i="1" dirty="0"/>
              <a:t>(slide one of two)</a:t>
            </a:r>
            <a:endParaRPr lang="en-US" sz="4400" dirty="0"/>
          </a:p>
        </p:txBody>
      </p:sp>
      <p:pic>
        <p:nvPicPr>
          <p:cNvPr id="2050" name="Picture 2" descr="Photo of students from Cape May City Elementary School observing butterflies">
            <a:extLst>
              <a:ext uri="{FF2B5EF4-FFF2-40B4-BE49-F238E27FC236}">
                <a16:creationId xmlns:a16="http://schemas.microsoft.com/office/drawing/2014/main" id="{3AE3BF48-2A15-42ED-B8C1-7DECCD62599B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 bwMode="auto">
          <a:xfrm>
            <a:off x="6355656" y="1723818"/>
            <a:ext cx="5564188" cy="3721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814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Readington Middle School</a:t>
            </a:r>
          </a:p>
          <a:p>
            <a:r>
              <a:rPr lang="en-US" sz="3200" i="1" dirty="0"/>
              <a:t>Readington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5" y="1136907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National Green Ribbon School</a:t>
            </a:r>
            <a:br>
              <a:rPr lang="en-US" sz="6600" dirty="0"/>
            </a:br>
            <a:r>
              <a:rPr lang="en-US" sz="4400" i="1" dirty="0"/>
              <a:t>(slide two of two)</a:t>
            </a:r>
          </a:p>
        </p:txBody>
      </p:sp>
      <p:pic>
        <p:nvPicPr>
          <p:cNvPr id="1026" name="Picture 2" descr="Photo of students and a staff member at Readington Middle School holding lettuce">
            <a:extLst>
              <a:ext uri="{FF2B5EF4-FFF2-40B4-BE49-F238E27FC236}">
                <a16:creationId xmlns:a16="http://schemas.microsoft.com/office/drawing/2014/main" id="{1F6DED40-E8A5-41D1-A3A1-C91271F75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267450" y="2265354"/>
            <a:ext cx="5478794" cy="37217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8987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4B949E-7C76-4672-AA0F-F5770BFF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30469"/>
            <a:ext cx="6338796" cy="1727875"/>
          </a:xfrm>
        </p:spPr>
        <p:txBody>
          <a:bodyPr anchor="t">
            <a:noAutofit/>
          </a:bodyPr>
          <a:lstStyle/>
          <a:p>
            <a:pPr algn="ctr"/>
            <a:r>
              <a:rPr lang="en-US" sz="6600" i="1" dirty="0"/>
              <a:t>Congratulations, once again</a:t>
            </a:r>
            <a:br>
              <a:rPr lang="en-US" sz="6600" i="1" dirty="0"/>
            </a:br>
            <a:r>
              <a:rPr lang="en-US" sz="6600" i="1" dirty="0"/>
              <a:t>to all the recipients!</a:t>
            </a:r>
          </a:p>
        </p:txBody>
      </p:sp>
      <p:pic>
        <p:nvPicPr>
          <p:cNvPr id="1026" name="Picture 2" descr="PDI annual awards 2018: Winners revealed! | Private Debt Investor">
            <a:extLst>
              <a:ext uri="{FF2B5EF4-FFF2-40B4-BE49-F238E27FC236}">
                <a16:creationId xmlns:a16="http://schemas.microsoft.com/office/drawing/2014/main" id="{66CF31E6-436F-43EB-AC82-49B50A88E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0070" y="2658344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Placeholder 19" descr="Stock photo with trophy">
            <a:extLst>
              <a:ext uri="{FF2B5EF4-FFF2-40B4-BE49-F238E27FC236}">
                <a16:creationId xmlns:a16="http://schemas.microsoft.com/office/drawing/2014/main" id="{EFBFFFDE-49A5-46D6-BFCA-23C9B98BB1F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6338797" y="1887457"/>
            <a:ext cx="5262994" cy="36401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82B87035-9281-4600-81C8-35CC42AA3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209" y="3429000"/>
            <a:ext cx="5262994" cy="2012950"/>
          </a:xfrm>
        </p:spPr>
        <p:txBody>
          <a:bodyPr/>
          <a:lstStyle/>
          <a:p>
            <a:r>
              <a:rPr lang="en-US" sz="3200" i="1" dirty="0"/>
              <a:t>Please visit the New Jersey Department of Education’s social media sites to hear remarks from today’s recipients.</a:t>
            </a:r>
            <a:endParaRPr lang="en-US" dirty="0"/>
          </a:p>
          <a:p>
            <a:r>
              <a:rPr lang="en-US" dirty="0"/>
              <a:t> </a:t>
            </a:r>
          </a:p>
          <a:p>
            <a:endParaRPr lang="en-US" sz="3200" i="1" dirty="0"/>
          </a:p>
          <a:p>
            <a:endParaRPr lang="en-US" sz="3200" i="1" dirty="0"/>
          </a:p>
          <a:p>
            <a:endParaRPr lang="en-US" sz="32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F0554C-F3ED-4F0E-AB76-C5121F742D42}"/>
              </a:ext>
            </a:extLst>
          </p:cNvPr>
          <p:cNvSpPr txBox="1"/>
          <p:nvPr/>
        </p:nvSpPr>
        <p:spPr>
          <a:xfrm>
            <a:off x="2513557" y="6332398"/>
            <a:ext cx="765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  <a:latin typeface="Dubai" panose="020B0503030403030204" pitchFamily="34" charset="-78"/>
              </a:rPr>
              <a:t>@njdeptofed                           @NewJerseyDOE                     @newjerseydoe</a:t>
            </a:r>
          </a:p>
        </p:txBody>
      </p:sp>
      <p:pic>
        <p:nvPicPr>
          <p:cNvPr id="3" name="Picture 2" descr="Facebook logo">
            <a:extLst>
              <a:ext uri="{FF2B5EF4-FFF2-40B4-BE49-F238E27FC236}">
                <a16:creationId xmlns:a16="http://schemas.microsoft.com/office/drawing/2014/main" id="{C5F906B5-BED5-4566-8153-78A185958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6640" y="6289535"/>
            <a:ext cx="431986" cy="417090"/>
          </a:xfrm>
          <a:prstGeom prst="rect">
            <a:avLst/>
          </a:prstGeom>
        </p:spPr>
      </p:pic>
      <p:pic>
        <p:nvPicPr>
          <p:cNvPr id="4" name="Picture 3" descr="Twitter logo">
            <a:extLst>
              <a:ext uri="{FF2B5EF4-FFF2-40B4-BE49-F238E27FC236}">
                <a16:creationId xmlns:a16="http://schemas.microsoft.com/office/drawing/2014/main" id="{17369C5E-45A3-4C76-A5E5-C6DE1F400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8353" y="6299324"/>
            <a:ext cx="402406" cy="402406"/>
          </a:xfrm>
          <a:prstGeom prst="rect">
            <a:avLst/>
          </a:prstGeom>
        </p:spPr>
      </p:pic>
      <p:pic>
        <p:nvPicPr>
          <p:cNvPr id="9" name="Picture 8" descr="Instagram logo">
            <a:extLst>
              <a:ext uri="{FF2B5EF4-FFF2-40B4-BE49-F238E27FC236}">
                <a16:creationId xmlns:a16="http://schemas.microsoft.com/office/drawing/2014/main" id="{CAAAB2C7-9EA0-48B7-8350-02E27CDE9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6793" y="6299324"/>
            <a:ext cx="402406" cy="40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99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New Jersey Association of School Administrators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Superintendent of the Year </a:t>
            </a:r>
            <a:br>
              <a:rPr lang="en-US" sz="6600" i="1" dirty="0"/>
            </a:br>
            <a:r>
              <a:rPr lang="en-US" sz="6600" i="1" dirty="0"/>
              <a:t>Award</a:t>
            </a:r>
          </a:p>
        </p:txBody>
      </p:sp>
    </p:spTree>
    <p:extLst>
      <p:ext uri="{BB962C8B-B14F-4D97-AF65-F5344CB8AC3E}">
        <p14:creationId xmlns:p14="http://schemas.microsoft.com/office/powerpoint/2010/main" val="78590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4392" y="4476001"/>
            <a:ext cx="4812627" cy="722822"/>
          </a:xfrm>
        </p:spPr>
        <p:txBody>
          <a:bodyPr/>
          <a:lstStyle/>
          <a:p>
            <a:r>
              <a:rPr lang="en-US" sz="3200" i="1" dirty="0"/>
              <a:t>Joseph Meloche</a:t>
            </a:r>
          </a:p>
          <a:p>
            <a:r>
              <a:rPr lang="en-US" sz="3200" i="1" dirty="0"/>
              <a:t>Cherry Hill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6" y="141313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2021 Superintendent     of the Year</a:t>
            </a:r>
          </a:p>
        </p:txBody>
      </p:sp>
      <p:pic>
        <p:nvPicPr>
          <p:cNvPr id="4" name="Picture Placeholder 3" descr="Photo of Cherry Hill School District Superintendent Joseph Meloche with mascots from Cherry Hill East and West High Schools&#10;">
            <a:extLst>
              <a:ext uri="{FF2B5EF4-FFF2-40B4-BE49-F238E27FC236}">
                <a16:creationId xmlns:a16="http://schemas.microsoft.com/office/drawing/2014/main" id="{85F8281C-9325-41AB-B797-AB080B51AB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171" r="15171"/>
          <a:stretch>
            <a:fillRect/>
          </a:stretch>
        </p:blipFill>
        <p:spPr>
          <a:xfrm>
            <a:off x="7018338" y="782638"/>
            <a:ext cx="4356100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404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New Jersey Association of School Business Officials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School Business </a:t>
            </a:r>
            <a:br>
              <a:rPr lang="en-US" sz="6600" i="1" dirty="0"/>
            </a:br>
            <a:r>
              <a:rPr lang="en-US" sz="6600" i="1" dirty="0"/>
              <a:t>Administrator of the Year Award</a:t>
            </a:r>
          </a:p>
        </p:txBody>
      </p:sp>
    </p:spTree>
    <p:extLst>
      <p:ext uri="{BB962C8B-B14F-4D97-AF65-F5344CB8AC3E}">
        <p14:creationId xmlns:p14="http://schemas.microsoft.com/office/powerpoint/2010/main" val="80776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4790326"/>
            <a:ext cx="5909900" cy="722822"/>
          </a:xfrm>
        </p:spPr>
        <p:txBody>
          <a:bodyPr/>
          <a:lstStyle/>
          <a:p>
            <a:r>
              <a:rPr lang="en-US" i="1" dirty="0"/>
              <a:t>Thomas Eldridge</a:t>
            </a:r>
          </a:p>
          <a:p>
            <a:r>
              <a:rPr lang="en-US" i="1" dirty="0"/>
              <a:t>Lawrence Township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56" y="1344852"/>
            <a:ext cx="5909900" cy="1727875"/>
          </a:xfrm>
        </p:spPr>
        <p:txBody>
          <a:bodyPr/>
          <a:lstStyle/>
          <a:p>
            <a:pPr algn="ctr"/>
            <a:r>
              <a:rPr lang="en-US" sz="6600" dirty="0"/>
              <a:t>2020              </a:t>
            </a:r>
            <a:br>
              <a:rPr lang="en-US" sz="6600" dirty="0"/>
            </a:br>
            <a:r>
              <a:rPr lang="en-US" sz="6600" dirty="0"/>
              <a:t>School Business Administrator       of the Year</a:t>
            </a:r>
          </a:p>
        </p:txBody>
      </p:sp>
      <p:pic>
        <p:nvPicPr>
          <p:cNvPr id="4" name="Picture Placeholder 3" descr="Photo of Thomas Eldridge&#10;">
            <a:extLst>
              <a:ext uri="{FF2B5EF4-FFF2-40B4-BE49-F238E27FC236}">
                <a16:creationId xmlns:a16="http://schemas.microsoft.com/office/drawing/2014/main" id="{B1DE92BA-DC31-4BD8-A1F4-42318D73EF1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7544884" y="1725614"/>
            <a:ext cx="3177264" cy="44180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505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215A188-6849-4B66-9A17-FB11BFAA28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4710662"/>
            <a:ext cx="12129189" cy="461565"/>
          </a:xfrm>
        </p:spPr>
        <p:txBody>
          <a:bodyPr/>
          <a:lstStyle/>
          <a:p>
            <a:r>
              <a:rPr lang="en-US" sz="3200" i="1" dirty="0"/>
              <a:t>Presented by the </a:t>
            </a:r>
          </a:p>
          <a:p>
            <a:r>
              <a:rPr lang="en-US" sz="3200" i="1" dirty="0"/>
              <a:t>New Jersey Principals and Supervisors Association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633D8B-C13F-4710-9E07-BB1E068E6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0" y="2899000"/>
            <a:ext cx="12066379" cy="1727875"/>
          </a:xfrm>
        </p:spPr>
        <p:txBody>
          <a:bodyPr/>
          <a:lstStyle/>
          <a:p>
            <a:pPr algn="ctr"/>
            <a:r>
              <a:rPr lang="en-US" sz="6600" i="1" dirty="0"/>
              <a:t>Visionary Principal of the Year Awards</a:t>
            </a:r>
          </a:p>
        </p:txBody>
      </p:sp>
    </p:spTree>
    <p:extLst>
      <p:ext uri="{BB962C8B-B14F-4D97-AF65-F5344CB8AC3E}">
        <p14:creationId xmlns:p14="http://schemas.microsoft.com/office/powerpoint/2010/main" val="60960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9551" y="4790326"/>
            <a:ext cx="6680776" cy="722822"/>
          </a:xfrm>
        </p:spPr>
        <p:txBody>
          <a:bodyPr/>
          <a:lstStyle/>
          <a:p>
            <a:r>
              <a:rPr lang="en-US" sz="3200" i="1" dirty="0"/>
              <a:t>Christian Paskalides</a:t>
            </a:r>
          </a:p>
          <a:p>
            <a:r>
              <a:rPr lang="en-US" sz="3200" i="1" dirty="0"/>
              <a:t>Middle Township Elementary School #1</a:t>
            </a:r>
          </a:p>
          <a:p>
            <a:r>
              <a:rPr lang="en-US" sz="3200" i="1" dirty="0"/>
              <a:t>Middle Township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344852"/>
            <a:ext cx="6305550" cy="1727875"/>
          </a:xfrm>
        </p:spPr>
        <p:txBody>
          <a:bodyPr/>
          <a:lstStyle/>
          <a:p>
            <a:pPr algn="ctr"/>
            <a:r>
              <a:rPr lang="en-US" sz="6600" dirty="0"/>
              <a:t>2020              Visionary Principal of the Year </a:t>
            </a:r>
            <a:r>
              <a:rPr lang="en-US" sz="6600" i="1" dirty="0"/>
              <a:t>Elementary Level</a:t>
            </a:r>
          </a:p>
        </p:txBody>
      </p:sp>
      <p:pic>
        <p:nvPicPr>
          <p:cNvPr id="4" name="Picture Placeholder 3" descr="Photo of Middle Township Elementary School Principal Christian Paskalides&#10;with a student">
            <a:extLst>
              <a:ext uri="{FF2B5EF4-FFF2-40B4-BE49-F238E27FC236}">
                <a16:creationId xmlns:a16="http://schemas.microsoft.com/office/drawing/2014/main" id="{8C74FAB8-9F0F-4C84-A069-697F557508E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437" b="4437"/>
          <a:stretch>
            <a:fillRect/>
          </a:stretch>
        </p:blipFill>
        <p:spPr>
          <a:xfrm>
            <a:off x="7018338" y="782638"/>
            <a:ext cx="4356100" cy="52927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60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713C6A27-F815-41C3-B3FC-BF029DD43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4350" y="4790326"/>
            <a:ext cx="5909900" cy="722822"/>
          </a:xfrm>
        </p:spPr>
        <p:txBody>
          <a:bodyPr/>
          <a:lstStyle/>
          <a:p>
            <a:r>
              <a:rPr lang="en-US" sz="3200" i="1" dirty="0"/>
              <a:t>Michael Vinella</a:t>
            </a:r>
          </a:p>
          <a:p>
            <a:r>
              <a:rPr lang="en-US" sz="3200" i="1" dirty="0"/>
              <a:t>East Brunswick High  School</a:t>
            </a:r>
          </a:p>
          <a:p>
            <a:r>
              <a:rPr lang="en-US" sz="3200" i="1" dirty="0"/>
              <a:t>East Brunswick School District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CB8106-0184-4813-9642-42545E2CF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344852"/>
            <a:ext cx="6305550" cy="1727875"/>
          </a:xfrm>
        </p:spPr>
        <p:txBody>
          <a:bodyPr/>
          <a:lstStyle/>
          <a:p>
            <a:pPr algn="ctr"/>
            <a:r>
              <a:rPr lang="en-US" sz="6600" dirty="0"/>
              <a:t>2020              Visionary Principal of the Year </a:t>
            </a:r>
            <a:r>
              <a:rPr lang="en-US" sz="6600" i="1" dirty="0"/>
              <a:t>Secondary Level</a:t>
            </a:r>
          </a:p>
        </p:txBody>
      </p:sp>
      <p:pic>
        <p:nvPicPr>
          <p:cNvPr id="4" name="Picture Placeholder 3" descr="Photo of East Brunswick High  School Principal Michael Vinella">
            <a:extLst>
              <a:ext uri="{FF2B5EF4-FFF2-40B4-BE49-F238E27FC236}">
                <a16:creationId xmlns:a16="http://schemas.microsoft.com/office/drawing/2014/main" id="{FF599EAF-7D32-4892-AB46-C26FC78D0B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437" r="4437"/>
          <a:stretch>
            <a:fillRect/>
          </a:stretch>
        </p:blipFill>
        <p:spPr>
          <a:xfrm rot="5400000">
            <a:off x="6550025" y="1250950"/>
            <a:ext cx="5292725" cy="43561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4101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32939"/>
      </a:accent1>
      <a:accent2>
        <a:srgbClr val="665B3C"/>
      </a:accent2>
      <a:accent3>
        <a:srgbClr val="BB9B3F"/>
      </a:accent3>
      <a:accent4>
        <a:srgbClr val="E4D6AE"/>
      </a:accent4>
      <a:accent5>
        <a:srgbClr val="00B0F0"/>
      </a:accent5>
      <a:accent6>
        <a:srgbClr val="70AD47"/>
      </a:accent6>
      <a:hlink>
        <a:srgbClr val="BB9B3F"/>
      </a:hlink>
      <a:folHlink>
        <a:srgbClr val="BB9B3F"/>
      </a:folHlink>
    </a:clrScheme>
    <a:fontScheme name="Custom 277">
      <a:majorFont>
        <a:latin typeface="Bodoni M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uation_DarkSparkly_02_Win32_SB v2" id="{FC39BF81-9A1C-49D0-A881-E35DEA9FE5DD}" vid="{F89B74A1-43EA-4DD6-B7B2-623D810E3B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0B65E6-33CD-4A91-B12E-F5B66565CB01}">
  <ds:schemaRefs>
    <ds:schemaRef ds:uri="http://purl.org/dc/terms/"/>
    <ds:schemaRef ds:uri="http://schemas.openxmlformats.org/package/2006/metadata/core-properties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BAA7420-961E-4184-9DBC-0592586FE2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B4CE4EA-DC68-4573-BCFD-7762B974A8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436</Words>
  <Application>Microsoft Office PowerPoint</Application>
  <PresentationFormat>Widescreen</PresentationFormat>
  <Paragraphs>98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Bodoni MT</vt:lpstr>
      <vt:lpstr>Calibri</vt:lpstr>
      <vt:lpstr>Corbel</vt:lpstr>
      <vt:lpstr>Dubai</vt:lpstr>
      <vt:lpstr>Office Theme</vt:lpstr>
      <vt:lpstr>New Jersey State Board of Education Recognition         Slide Show </vt:lpstr>
      <vt:lpstr>Congratulations  to all the recipients!</vt:lpstr>
      <vt:lpstr>Superintendent of the Year  Award</vt:lpstr>
      <vt:lpstr>2021 Superintendent     of the Year</vt:lpstr>
      <vt:lpstr>School Business  Administrator of the Year Award</vt:lpstr>
      <vt:lpstr>2020               School Business Administrator       of the Year</vt:lpstr>
      <vt:lpstr>Visionary Principal of the Year Awards</vt:lpstr>
      <vt:lpstr>2020              Visionary Principal of the Year Elementary Level</vt:lpstr>
      <vt:lpstr>2020              Visionary Principal of the Year Secondary Level</vt:lpstr>
      <vt:lpstr>State Teacher of the Year Finalists</vt:lpstr>
      <vt:lpstr>2020-2021 State            Teacher of the Year Finalist (slide one of four)</vt:lpstr>
      <vt:lpstr>2020-2021 State            Teacher of the Year Finalist (slide two of four)</vt:lpstr>
      <vt:lpstr>2020-2021 State            Teacher of the Year Finalist (slide three of four)</vt:lpstr>
      <vt:lpstr>2020-2021 State            Teacher of the Year Finalist (slide four of four)</vt:lpstr>
      <vt:lpstr>National Blue Ribbon Schools</vt:lpstr>
      <vt:lpstr>2020 National Blue Ribbon School (slide one of nine)</vt:lpstr>
      <vt:lpstr>2020 National Blue Ribbon School (slide two of nine)</vt:lpstr>
      <vt:lpstr>2020 National Blue Ribbon School (slide three of nine)</vt:lpstr>
      <vt:lpstr>2020 National Blue Ribbon School (slide four of nine)</vt:lpstr>
      <vt:lpstr>2020 National Blue Ribbon School (slide five of nine)</vt:lpstr>
      <vt:lpstr>2020 National Blue Ribbon School (slide six of nine)</vt:lpstr>
      <vt:lpstr>2020 National Blue Ribbon School (slide seven of nine)</vt:lpstr>
      <vt:lpstr>2020 National Blue Ribbon School (slide eight of nine)</vt:lpstr>
      <vt:lpstr>2020 National Blue Ribbon School (slide nine of nine)</vt:lpstr>
      <vt:lpstr>National Green Ribbon Schools</vt:lpstr>
      <vt:lpstr>2020 National Green Ribbon School (slide one of two)</vt:lpstr>
      <vt:lpstr>2020 National Green Ribbon School (slide two of two)</vt:lpstr>
      <vt:lpstr>Congratulations, once again to all the recipients!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    Slide Show</dc:title>
  <dc:creator>Besant, Nancy</dc:creator>
  <cp:lastModifiedBy>Auerswald, Beth</cp:lastModifiedBy>
  <cp:revision>50</cp:revision>
  <dcterms:created xsi:type="dcterms:W3CDTF">2020-11-09T14:20:02Z</dcterms:created>
  <dcterms:modified xsi:type="dcterms:W3CDTF">2020-12-02T17:30:49Z</dcterms:modified>
</cp:coreProperties>
</file>